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57" r:id="rId8"/>
    <p:sldId id="258" r:id="rId9"/>
    <p:sldId id="266" r:id="rId10"/>
    <p:sldId id="259" r:id="rId11"/>
    <p:sldId id="260" r:id="rId12"/>
    <p:sldId id="261" r:id="rId13"/>
    <p:sldId id="262" r:id="rId14"/>
    <p:sldId id="264" r:id="rId15"/>
    <p:sldId id="265" r:id="rId16"/>
    <p:sldId id="26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83864-E1A2-680F-6EF5-7C7DCB73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7E933-2CAD-4046-8E19-3AAA657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942B1-8C82-D76E-03B1-BED191B3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B0832-E00C-2E65-1C93-109B9464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F0BB1-1760-2940-4418-0DE57669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4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BDD71-2F8C-E7BF-BA51-D5FA8D59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798E82-AA59-6B8C-1917-633575B6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F4271-DD9C-D484-3A0F-A7CD81D3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1DC03-2603-3374-9546-3E1119E0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B632F-7787-8177-D99E-A8820719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2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6394E-4976-BE67-75DD-A57B15069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C940F-80BD-24B0-6A9F-57D54961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9F841-0A12-2B7D-22B0-AD61E087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FB523-195B-F757-1B21-92B71606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EE04D-C9E9-4124-F78B-DF904C6E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E2041-2FD2-DAA8-7C1B-48CF4175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DBDB3-8B4A-48BD-EDBF-DB331340D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6532-07AE-4952-4673-A176BF4C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F957B-1141-F99B-E58E-E90CAFA9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0BB0F-10B6-9CC2-444C-53E9270D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5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A25E-DFED-5C75-8E2C-07AA81E7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F418D-49A8-D791-4F73-DF6D7314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0D068-A101-7B6D-3F97-FB2045DD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DC4CF-BA02-DB02-C43C-A8EC9D7B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9A7AC-CABA-C1F2-71C3-7566401F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38A45-CF4B-0152-E1E5-2C82979B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51A00-5408-8AB7-8477-38D1A55E9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0FD79-85CC-3C9E-1B1B-6FA30E796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EA713-3251-9598-84EA-2DB4E948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CE32C-92D5-F026-B65C-51BA3CF2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2DDDD-41F0-DC19-0155-1DEECD32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4B3C-1FAB-CA7B-A687-AE41C9D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7647F-3A1B-152F-3CFC-B4A8AC47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2136B-654A-BD13-C7C8-42A88CE6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4D557C-EF5E-F1DD-335E-1E64AC3F4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A6B90-7947-E02E-A690-A8BA78DE2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F95586-C39B-BD72-A0D9-A6A0F3DC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3E98B4-658D-32B9-5B51-0BBBE033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B16773-0C09-C6B4-A921-014C2C42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A8D0-F8A1-40AF-F729-527D5069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F96A79-6099-F187-C8A7-93DBF3B4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5DCA63-1E4A-0D92-5C79-0F2E004E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4C870F-70AE-0AC2-2FED-FE164AA3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8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7D5585-0315-B8D7-AD47-F85501C6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A844F8-BAAA-FAD2-A3E8-7B173E6F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E59FF-3688-9BDB-47D1-3E093871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2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08569-F215-4594-69FC-90424CE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00728-1698-7442-459B-4D95F046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0B0A3B-79BD-3884-B374-980B4C59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C4E5A-1D46-813B-4B16-DB26C21E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3E83D-F9C5-D780-9A22-65ECEC56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1BC86-78CE-6867-67C4-11A45C8E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8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9BD1-5B91-54C8-F139-91A421FD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0DA522-A4AF-4514-67F0-32D41944A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46C13-7463-8A3B-FA08-60728FEB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169B7-C636-4103-3175-A97570D6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90A8F-5FB0-97E0-7C47-9CB9D734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1AE54-213D-E25B-B0B7-0C36AAB1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4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2D20E-9598-12BC-26DB-B673199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DDA65-A0A6-945F-5A77-A938B9F3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42EAC-DA75-DEC8-33BD-FAB8DCEC8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6C1F-5DF5-4E11-BEAC-43885B446D2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A42D8-6488-8DE5-385C-5AFB152F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5FE95-997D-D40C-6683-AB03C470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22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f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F92C6-1820-9BDC-67C0-EF2123DEE202}"/>
              </a:ext>
            </a:extLst>
          </p:cNvPr>
          <p:cNvSpPr txBox="1"/>
          <p:nvPr/>
        </p:nvSpPr>
        <p:spPr>
          <a:xfrm>
            <a:off x="1473509" y="2864111"/>
            <a:ext cx="110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공지사항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16DAEB-4760-B45A-4DDC-2EA2C7B91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07" y="1583268"/>
            <a:ext cx="2193132" cy="11879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D30114-F95A-E480-CF00-972F84F4E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26" y="1583267"/>
            <a:ext cx="2193131" cy="1187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79EF94-1A95-6492-05A9-3E78573FC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9" y="1623635"/>
            <a:ext cx="2193131" cy="1186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E379C6-F026-92C4-9E00-C6B7010673DE}"/>
              </a:ext>
            </a:extLst>
          </p:cNvPr>
          <p:cNvSpPr txBox="1"/>
          <p:nvPr/>
        </p:nvSpPr>
        <p:spPr>
          <a:xfrm>
            <a:off x="9551390" y="2896076"/>
            <a:ext cx="123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제품</a:t>
            </a:r>
            <a:r>
              <a:rPr lang="ko-KR" altLang="en-US" dirty="0">
                <a:solidFill>
                  <a:schemeClr val="bg1"/>
                </a:solidFill>
              </a:rPr>
              <a:t> 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4F7F9-D78D-D0D3-5AC3-301AE85C867C}"/>
              </a:ext>
            </a:extLst>
          </p:cNvPr>
          <p:cNvSpPr txBox="1"/>
          <p:nvPr/>
        </p:nvSpPr>
        <p:spPr>
          <a:xfrm>
            <a:off x="6448538" y="2904479"/>
            <a:ext cx="163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생산계획보기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5FBFC6-773B-FEB6-D464-854CE036804F}"/>
              </a:ext>
            </a:extLst>
          </p:cNvPr>
          <p:cNvSpPr txBox="1"/>
          <p:nvPr/>
        </p:nvSpPr>
        <p:spPr>
          <a:xfrm>
            <a:off x="3580226" y="2904479"/>
            <a:ext cx="279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월별 소요자재 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75962-F435-3982-016C-2CCE9B26A225}"/>
              </a:ext>
            </a:extLst>
          </p:cNvPr>
          <p:cNvSpPr txBox="1"/>
          <p:nvPr/>
        </p:nvSpPr>
        <p:spPr>
          <a:xfrm>
            <a:off x="1062968" y="3273811"/>
            <a:ext cx="251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공지사항을 등록하고 검색 하는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C283B8-22EA-DBB4-384D-B26C610C7D7C}"/>
              </a:ext>
            </a:extLst>
          </p:cNvPr>
          <p:cNvSpPr txBox="1"/>
          <p:nvPr/>
        </p:nvSpPr>
        <p:spPr>
          <a:xfrm>
            <a:off x="3580226" y="3273811"/>
            <a:ext cx="251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거래처별로 소요하는 자재와 수량을 조회하는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941CA-9967-939D-F241-F3A84D608A0E}"/>
              </a:ext>
            </a:extLst>
          </p:cNvPr>
          <p:cNvSpPr txBox="1"/>
          <p:nvPr/>
        </p:nvSpPr>
        <p:spPr>
          <a:xfrm>
            <a:off x="6097484" y="3319977"/>
            <a:ext cx="251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거래처별로 필요한 자재가 필요한 날짜에 맞춰 생산계획을 볼 수 있는 페이지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F4026-5CE5-0BC1-62B7-31272D80878C}"/>
              </a:ext>
            </a:extLst>
          </p:cNvPr>
          <p:cNvSpPr txBox="1"/>
          <p:nvPr/>
        </p:nvSpPr>
        <p:spPr>
          <a:xfrm>
            <a:off x="8592925" y="3311574"/>
            <a:ext cx="251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제품을 등록하고 검색 할 수 있는 페이지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3A998-93A8-68A3-F9DD-64C807B1F47F}"/>
              </a:ext>
            </a:extLst>
          </p:cNvPr>
          <p:cNvSpPr txBox="1"/>
          <p:nvPr/>
        </p:nvSpPr>
        <p:spPr>
          <a:xfrm>
            <a:off x="874083" y="1019223"/>
            <a:ext cx="4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QMS – 4</a:t>
            </a:r>
            <a:r>
              <a:rPr lang="ko-KR" altLang="en-US" b="1" dirty="0">
                <a:solidFill>
                  <a:schemeClr val="bg1"/>
                </a:solidFill>
              </a:rPr>
              <a:t>인 프로젝트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15615-743E-B7F1-AC4B-415288F7675C}"/>
              </a:ext>
            </a:extLst>
          </p:cNvPr>
          <p:cNvSpPr txBox="1"/>
          <p:nvPr/>
        </p:nvSpPr>
        <p:spPr>
          <a:xfrm>
            <a:off x="874083" y="3760382"/>
            <a:ext cx="18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사용 기술 스택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0DEF4B5-53A6-FDF1-91C9-2B3F050C8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4" y="4355400"/>
            <a:ext cx="1337430" cy="13374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7B62C00-458B-3949-4FAA-4A2B1ACBC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82" y="4333035"/>
            <a:ext cx="1505732" cy="15057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D7597E9-FECC-8A4B-ACB2-1074594DA8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40" y="4455875"/>
            <a:ext cx="1951836" cy="10782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5A68BC8-E32D-7EEA-5AA9-E7B7AC2E48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36" y="4477491"/>
            <a:ext cx="2070112" cy="103505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59C41E2-353F-EC89-AEBD-CEAF35ACB3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70" y="4209463"/>
            <a:ext cx="1629304" cy="162930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6ED6B5A-C6B1-64A1-7C84-31C7DD296A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7" y="4399560"/>
            <a:ext cx="1620544" cy="16293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BFA11A9-E71F-7912-A89C-EF3E7B4F52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3" y="1583267"/>
            <a:ext cx="2186818" cy="12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076" y="-158443"/>
            <a:ext cx="3606674" cy="113542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controller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81E90A-7CB0-1685-1CAB-D5D22A40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554"/>
            <a:ext cx="12192000" cy="5409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C2951-3BCF-5490-F92B-C2C33EC452A1}"/>
              </a:ext>
            </a:extLst>
          </p:cNvPr>
          <p:cNvSpPr txBox="1"/>
          <p:nvPr/>
        </p:nvSpPr>
        <p:spPr>
          <a:xfrm>
            <a:off x="2752254" y="692723"/>
            <a:ext cx="836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공지사항을 조회 버튼을 </a:t>
            </a:r>
            <a:r>
              <a:rPr lang="ko-KR" altLang="en-US" dirty="0" err="1">
                <a:solidFill>
                  <a:schemeClr val="bg1"/>
                </a:solidFill>
              </a:rPr>
              <a:t>클릭시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/board/</a:t>
            </a:r>
            <a:r>
              <a:rPr lang="en-US" altLang="ko-KR" dirty="0" err="1">
                <a:solidFill>
                  <a:schemeClr val="bg1"/>
                </a:solidFill>
              </a:rPr>
              <a:t>searchlist</a:t>
            </a:r>
            <a:r>
              <a:rPr lang="ko-KR" altLang="en-US" dirty="0">
                <a:solidFill>
                  <a:schemeClr val="bg1"/>
                </a:solidFill>
              </a:rPr>
              <a:t> 호출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Service </a:t>
            </a:r>
            <a:r>
              <a:rPr lang="ko-KR" altLang="en-US" dirty="0">
                <a:solidFill>
                  <a:schemeClr val="bg1"/>
                </a:solidFill>
              </a:rPr>
              <a:t>에 있는 </a:t>
            </a:r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실행 </a:t>
            </a:r>
          </a:p>
        </p:txBody>
      </p:sp>
    </p:spTree>
    <p:extLst>
      <p:ext uri="{BB962C8B-B14F-4D97-AF65-F5344CB8AC3E}">
        <p14:creationId xmlns:p14="http://schemas.microsoft.com/office/powerpoint/2010/main" val="91905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37" y="-46205"/>
            <a:ext cx="3063466" cy="113542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service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C2951-3BCF-5490-F92B-C2C33EC452A1}"/>
              </a:ext>
            </a:extLst>
          </p:cNvPr>
          <p:cNvSpPr txBox="1"/>
          <p:nvPr/>
        </p:nvSpPr>
        <p:spPr>
          <a:xfrm>
            <a:off x="2199992" y="719883"/>
            <a:ext cx="83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호출시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dao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에있는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실행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3DC9D-619B-F076-9453-93C629A1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420"/>
            <a:ext cx="12192000" cy="57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9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231" y="-117695"/>
            <a:ext cx="3606674" cy="113542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 </a:t>
            </a:r>
            <a:r>
              <a:rPr lang="en-US" altLang="ko-KR" sz="2800" b="1" dirty="0" err="1">
                <a:solidFill>
                  <a:schemeClr val="bg1"/>
                </a:solidFill>
                <a:latin typeface="+mj-ea"/>
              </a:rPr>
              <a:t>dao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C2951-3BCF-5490-F92B-C2C33EC452A1}"/>
              </a:ext>
            </a:extLst>
          </p:cNvPr>
          <p:cNvSpPr txBox="1"/>
          <p:nvPr/>
        </p:nvSpPr>
        <p:spPr>
          <a:xfrm>
            <a:off x="2199992" y="719883"/>
            <a:ext cx="83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호출시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xml </a:t>
            </a:r>
            <a:r>
              <a:rPr lang="ko-KR" altLang="en-US" dirty="0" err="1">
                <a:solidFill>
                  <a:schemeClr val="bg1"/>
                </a:solidFill>
              </a:rPr>
              <a:t>에있는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쿼리문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실행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3DC9D-619B-F076-9453-93C629A1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420"/>
            <a:ext cx="12192000" cy="57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8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931" y="-82279"/>
            <a:ext cx="2524596" cy="986828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xml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C2951-3BCF-5490-F92B-C2C33EC452A1}"/>
              </a:ext>
            </a:extLst>
          </p:cNvPr>
          <p:cNvSpPr txBox="1"/>
          <p:nvPr/>
        </p:nvSpPr>
        <p:spPr>
          <a:xfrm>
            <a:off x="2199992" y="719883"/>
            <a:ext cx="83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호출시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xml </a:t>
            </a:r>
            <a:r>
              <a:rPr lang="ko-KR" altLang="en-US" dirty="0" err="1">
                <a:solidFill>
                  <a:schemeClr val="bg1"/>
                </a:solidFill>
              </a:rPr>
              <a:t>에있는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쿼리문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실행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671B5B-C048-E915-B2F5-C87020CCD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420"/>
            <a:ext cx="12192000" cy="57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7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392" y="99830"/>
            <a:ext cx="1809372" cy="56131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물리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ERD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D001EE-55CC-694D-311F-6F35CD7E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002"/>
            <a:ext cx="12192000" cy="60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8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230" y="117937"/>
            <a:ext cx="1809372" cy="56131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물리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ERD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10C5A2-F0F0-4919-1C7E-5A2D7F96C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252"/>
            <a:ext cx="12192000" cy="61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409" y="0"/>
            <a:ext cx="6169182" cy="113542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 조회버튼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</a:rPr>
              <a:t>클릭시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07D7C-693D-552C-4FFE-971922C5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452"/>
            <a:ext cx="12192000" cy="593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7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03" y="0"/>
            <a:ext cx="3154001" cy="814812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신규 버튼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</a:rPr>
              <a:t>클릭시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50137C-7EE6-C784-08EC-E66C99060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504"/>
            <a:ext cx="12192000" cy="60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3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098F3D-A027-E918-7AA4-4B3F67F37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825"/>
            <a:ext cx="7602011" cy="1848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73C4B9-C95B-9F45-A3F5-EBB4357CC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7292"/>
            <a:ext cx="10764752" cy="151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DC270-D732-722B-83B1-E0821B2095E4}"/>
              </a:ext>
            </a:extLst>
          </p:cNvPr>
          <p:cNvSpPr txBox="1"/>
          <p:nvPr/>
        </p:nvSpPr>
        <p:spPr>
          <a:xfrm>
            <a:off x="0" y="5260992"/>
            <a:ext cx="11009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controller </a:t>
            </a:r>
            <a:r>
              <a:rPr lang="ko-KR" altLang="en-US" sz="2400" dirty="0">
                <a:solidFill>
                  <a:schemeClr val="bg1"/>
                </a:solidFill>
              </a:rPr>
              <a:t>를 통해서 팝업 창에 해당하는 </a:t>
            </a:r>
            <a:r>
              <a:rPr lang="en-US" altLang="ko-KR" sz="2400" dirty="0">
                <a:solidFill>
                  <a:schemeClr val="bg1"/>
                </a:solidFill>
              </a:rPr>
              <a:t>approve/bo01pop1</a:t>
            </a:r>
            <a:r>
              <a:rPr lang="ko-KR" altLang="en-US" sz="2400" dirty="0">
                <a:solidFill>
                  <a:schemeClr val="bg1"/>
                </a:solidFill>
              </a:rPr>
              <a:t> 를 오픈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7FFA4-557A-EC74-C9BC-28B34392FE93}"/>
              </a:ext>
            </a:extLst>
          </p:cNvPr>
          <p:cNvSpPr txBox="1"/>
          <p:nvPr/>
        </p:nvSpPr>
        <p:spPr>
          <a:xfrm>
            <a:off x="0" y="126247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JSP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A551C-AA64-4D8F-03D4-6DCE09B0E180}"/>
              </a:ext>
            </a:extLst>
          </p:cNvPr>
          <p:cNvSpPr txBox="1"/>
          <p:nvPr/>
        </p:nvSpPr>
        <p:spPr>
          <a:xfrm>
            <a:off x="0" y="2828278"/>
            <a:ext cx="172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controller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4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03" y="0"/>
            <a:ext cx="3154001" cy="814812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제목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</a:rPr>
              <a:t>클릭시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F009A7-4223-152B-35ED-F43E1455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796"/>
            <a:ext cx="12192000" cy="62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7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84E58D-77F7-3632-F87D-62285AF66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60" y="1201236"/>
            <a:ext cx="2487247" cy="44655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976A4B-F444-3615-82F3-6F426780A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41" y="1191169"/>
            <a:ext cx="3742028" cy="44655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4C1E50-2FAC-E081-E271-2C0172105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9" y="1201236"/>
            <a:ext cx="2487247" cy="4455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6DB972-0591-249A-3743-0233FEEFF1A0}"/>
              </a:ext>
            </a:extLst>
          </p:cNvPr>
          <p:cNvSpPr txBox="1"/>
          <p:nvPr/>
        </p:nvSpPr>
        <p:spPr>
          <a:xfrm>
            <a:off x="980579" y="280657"/>
            <a:ext cx="728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48431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C73C4B9-C95B-9F45-A3F5-EBB4357CC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1859"/>
            <a:ext cx="10764752" cy="151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DC270-D732-722B-83B1-E0821B2095E4}"/>
              </a:ext>
            </a:extLst>
          </p:cNvPr>
          <p:cNvSpPr txBox="1"/>
          <p:nvPr/>
        </p:nvSpPr>
        <p:spPr>
          <a:xfrm>
            <a:off x="0" y="6054644"/>
            <a:ext cx="11009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controller </a:t>
            </a:r>
            <a:r>
              <a:rPr lang="ko-KR" altLang="en-US" sz="2400" dirty="0">
                <a:solidFill>
                  <a:schemeClr val="bg1"/>
                </a:solidFill>
              </a:rPr>
              <a:t>를 통해서 팝업 창에 해당하는 </a:t>
            </a:r>
            <a:r>
              <a:rPr lang="en-US" altLang="ko-KR" sz="2400" dirty="0">
                <a:solidFill>
                  <a:schemeClr val="bg1"/>
                </a:solidFill>
              </a:rPr>
              <a:t>approve/bo01pop1</a:t>
            </a:r>
            <a:r>
              <a:rPr lang="ko-KR" altLang="en-US" sz="2400" dirty="0">
                <a:solidFill>
                  <a:schemeClr val="bg1"/>
                </a:solidFill>
              </a:rPr>
              <a:t> 를 오픈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7FFA4-557A-EC74-C9BC-28B34392FE93}"/>
              </a:ext>
            </a:extLst>
          </p:cNvPr>
          <p:cNvSpPr txBox="1"/>
          <p:nvPr/>
        </p:nvSpPr>
        <p:spPr>
          <a:xfrm>
            <a:off x="0" y="126247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JSP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A551C-AA64-4D8F-03D4-6DCE09B0E180}"/>
              </a:ext>
            </a:extLst>
          </p:cNvPr>
          <p:cNvSpPr txBox="1"/>
          <p:nvPr/>
        </p:nvSpPr>
        <p:spPr>
          <a:xfrm>
            <a:off x="0" y="3758714"/>
            <a:ext cx="172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controller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48B64D-1043-78EF-5493-936268D74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579"/>
            <a:ext cx="889759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1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F336B-4C9C-CACA-7CB9-DB742ABE3265}"/>
              </a:ext>
            </a:extLst>
          </p:cNvPr>
          <p:cNvSpPr txBox="1"/>
          <p:nvPr/>
        </p:nvSpPr>
        <p:spPr>
          <a:xfrm>
            <a:off x="117694" y="108641"/>
            <a:ext cx="1089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팝업에 해당하는 </a:t>
            </a:r>
            <a:r>
              <a:rPr lang="en-US" altLang="ko-KR" dirty="0" err="1">
                <a:solidFill>
                  <a:schemeClr val="bg1"/>
                </a:solidFill>
              </a:rPr>
              <a:t>jsp</a:t>
            </a:r>
            <a:r>
              <a:rPr lang="ko-KR" altLang="en-US" dirty="0">
                <a:solidFill>
                  <a:schemeClr val="bg1"/>
                </a:solidFill>
              </a:rPr>
              <a:t>를 보면 </a:t>
            </a:r>
            <a:r>
              <a:rPr lang="en-US" altLang="ko-KR" dirty="0" err="1">
                <a:solidFill>
                  <a:schemeClr val="bg1"/>
                </a:solidFill>
              </a:rPr>
              <a:t>init</a:t>
            </a:r>
            <a:r>
              <a:rPr lang="ko-KR" altLang="en-US" dirty="0">
                <a:solidFill>
                  <a:schemeClr val="bg1"/>
                </a:solidFill>
              </a:rPr>
              <a:t>란 함수로 </a:t>
            </a:r>
            <a:r>
              <a:rPr lang="ko-KR" altLang="en-US" dirty="0" err="1">
                <a:solidFill>
                  <a:schemeClr val="bg1"/>
                </a:solidFill>
              </a:rPr>
              <a:t>셀렉트</a:t>
            </a:r>
            <a:r>
              <a:rPr lang="ko-KR" altLang="en-US" dirty="0">
                <a:solidFill>
                  <a:schemeClr val="bg1"/>
                </a:solidFill>
              </a:rPr>
              <a:t> 박스를 세팅하고 </a:t>
            </a:r>
            <a:r>
              <a:rPr lang="en-US" altLang="ko-KR" dirty="0">
                <a:solidFill>
                  <a:schemeClr val="bg1"/>
                </a:solidFill>
              </a:rPr>
              <a:t>seq</a:t>
            </a:r>
            <a:r>
              <a:rPr lang="ko-KR" altLang="en-US" dirty="0">
                <a:solidFill>
                  <a:schemeClr val="bg1"/>
                </a:solidFill>
              </a:rPr>
              <a:t>값이 있다면 그에 해당하는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내용들을 가져와서 화면에 뿌려준다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C89C98-3C38-4683-9E7E-089575D55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851"/>
            <a:ext cx="10664982" cy="48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1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F336B-4C9C-CACA-7CB9-DB742ABE3265}"/>
              </a:ext>
            </a:extLst>
          </p:cNvPr>
          <p:cNvSpPr txBox="1"/>
          <p:nvPr/>
        </p:nvSpPr>
        <p:spPr>
          <a:xfrm>
            <a:off x="117694" y="108641"/>
            <a:ext cx="1089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세팅해주는 컨트롤러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88A81C-6561-5D35-E9EC-48DCD1DF0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372"/>
            <a:ext cx="12192000" cy="4411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E5B32-EDA4-4F26-914E-5A360D65E363}"/>
              </a:ext>
            </a:extLst>
          </p:cNvPr>
          <p:cNvSpPr txBox="1"/>
          <p:nvPr/>
        </p:nvSpPr>
        <p:spPr>
          <a:xfrm>
            <a:off x="0" y="53022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여기서 보면 </a:t>
            </a:r>
            <a:r>
              <a:rPr lang="en-US" altLang="ko-KR" dirty="0">
                <a:solidFill>
                  <a:schemeClr val="bg1"/>
                </a:solidFill>
              </a:rPr>
              <a:t>seq</a:t>
            </a:r>
            <a:r>
              <a:rPr lang="ko-KR" altLang="en-US" dirty="0">
                <a:solidFill>
                  <a:schemeClr val="bg1"/>
                </a:solidFill>
              </a:rPr>
              <a:t>값으로 데이터를 받아오는데 </a:t>
            </a:r>
            <a:r>
              <a:rPr lang="en-US" altLang="ko-KR" dirty="0">
                <a:solidFill>
                  <a:schemeClr val="bg1"/>
                </a:solidFill>
              </a:rPr>
              <a:t>seq</a:t>
            </a:r>
            <a:r>
              <a:rPr lang="ko-KR" altLang="en-US" dirty="0">
                <a:solidFill>
                  <a:schemeClr val="bg1"/>
                </a:solidFill>
              </a:rPr>
              <a:t>값은 팝업을 호출 할 때 </a:t>
            </a:r>
            <a:r>
              <a:rPr lang="en-US" altLang="ko-KR" dirty="0">
                <a:solidFill>
                  <a:schemeClr val="bg1"/>
                </a:solidFill>
              </a:rPr>
              <a:t>seq</a:t>
            </a:r>
            <a:r>
              <a:rPr lang="ko-KR" altLang="en-US" dirty="0">
                <a:solidFill>
                  <a:schemeClr val="bg1"/>
                </a:solidFill>
              </a:rPr>
              <a:t>와 임의의 파라미터 </a:t>
            </a:r>
            <a:r>
              <a:rPr lang="en-US" altLang="ko-KR" dirty="0" err="1">
                <a:solidFill>
                  <a:schemeClr val="bg1"/>
                </a:solidFill>
              </a:rPr>
              <a:t>textt</a:t>
            </a:r>
            <a:r>
              <a:rPr lang="ko-KR" altLang="en-US" dirty="0">
                <a:solidFill>
                  <a:schemeClr val="bg1"/>
                </a:solidFill>
              </a:rPr>
              <a:t>를 넘겨준다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6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606F2-CE89-3346-9E6B-B37CE11AD565}"/>
              </a:ext>
            </a:extLst>
          </p:cNvPr>
          <p:cNvSpPr txBox="1"/>
          <p:nvPr/>
        </p:nvSpPr>
        <p:spPr>
          <a:xfrm>
            <a:off x="4571999" y="101599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저장버튼 클릭 시 </a:t>
            </a:r>
            <a:r>
              <a:rPr lang="en-US" altLang="ko-KR" dirty="0" err="1">
                <a:solidFill>
                  <a:schemeClr val="bg1"/>
                </a:solidFill>
              </a:rPr>
              <a:t>jsp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5C30B-21E7-FCD9-9EF3-96DD089E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185"/>
            <a:ext cx="12192000" cy="5139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61D63-3454-7109-8296-802275101A66}"/>
              </a:ext>
            </a:extLst>
          </p:cNvPr>
          <p:cNvSpPr txBox="1"/>
          <p:nvPr/>
        </p:nvSpPr>
        <p:spPr>
          <a:xfrm>
            <a:off x="0" y="5991768"/>
            <a:ext cx="108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dataform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안에는 팝업에서 입력하는 파라미터들과 </a:t>
            </a:r>
            <a:r>
              <a:rPr lang="en-US" altLang="ko-KR" dirty="0" err="1">
                <a:solidFill>
                  <a:schemeClr val="bg1"/>
                </a:solidFill>
              </a:rPr>
              <a:t>textt</a:t>
            </a:r>
            <a:r>
              <a:rPr lang="ko-KR" altLang="en-US" dirty="0">
                <a:solidFill>
                  <a:schemeClr val="bg1"/>
                </a:solidFill>
              </a:rPr>
              <a:t>가 있음</a:t>
            </a:r>
          </a:p>
        </p:txBody>
      </p:sp>
    </p:spTree>
    <p:extLst>
      <p:ext uri="{BB962C8B-B14F-4D97-AF65-F5344CB8AC3E}">
        <p14:creationId xmlns:p14="http://schemas.microsoft.com/office/powerpoint/2010/main" val="2281027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2D7B42-C1DB-2777-A7D5-ED3C4F9F7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27"/>
            <a:ext cx="9335598" cy="5574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25F98-F0DF-3CAE-CFAE-09C1FC02FC32}"/>
              </a:ext>
            </a:extLst>
          </p:cNvPr>
          <p:cNvSpPr txBox="1"/>
          <p:nvPr/>
        </p:nvSpPr>
        <p:spPr>
          <a:xfrm>
            <a:off x="129309" y="55295"/>
            <a:ext cx="580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저장하는 </a:t>
            </a:r>
            <a:r>
              <a:rPr lang="en-US" altLang="ko-KR" dirty="0">
                <a:solidFill>
                  <a:schemeClr val="bg1"/>
                </a:solidFill>
              </a:rPr>
              <a:t>function </a:t>
            </a:r>
            <a:r>
              <a:rPr lang="ko-KR" altLang="en-US" dirty="0">
                <a:solidFill>
                  <a:schemeClr val="bg1"/>
                </a:solidFill>
              </a:rPr>
              <a:t>컨트롤러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BF03-D205-9D5E-3B44-80E01D7D2F79}"/>
              </a:ext>
            </a:extLst>
          </p:cNvPr>
          <p:cNvSpPr txBox="1"/>
          <p:nvPr/>
        </p:nvSpPr>
        <p:spPr>
          <a:xfrm>
            <a:off x="0" y="6045179"/>
            <a:ext cx="930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textt</a:t>
            </a:r>
            <a:r>
              <a:rPr lang="ko-KR" altLang="en-US" dirty="0">
                <a:solidFill>
                  <a:schemeClr val="bg1"/>
                </a:solidFill>
              </a:rPr>
              <a:t>라는 파라미터를 정해준 이유는 신규버튼을 눌렀을 때는 </a:t>
            </a:r>
            <a:r>
              <a:rPr lang="en-US" altLang="ko-KR" dirty="0">
                <a:solidFill>
                  <a:schemeClr val="bg1"/>
                </a:solidFill>
              </a:rPr>
              <a:t>insert</a:t>
            </a:r>
            <a:r>
              <a:rPr lang="ko-KR" altLang="en-US" dirty="0">
                <a:solidFill>
                  <a:schemeClr val="bg1"/>
                </a:solidFill>
              </a:rPr>
              <a:t>로 쿼리를 만들고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제목버튼 클릭 시 나오는 팝업에서 저장버튼은 </a:t>
            </a:r>
            <a:r>
              <a:rPr lang="en-US" altLang="ko-KR" dirty="0">
                <a:solidFill>
                  <a:schemeClr val="bg1"/>
                </a:solidFill>
              </a:rPr>
              <a:t>update</a:t>
            </a:r>
            <a:r>
              <a:rPr lang="ko-KR" altLang="en-US" dirty="0">
                <a:solidFill>
                  <a:schemeClr val="bg1"/>
                </a:solidFill>
              </a:rPr>
              <a:t>쿼리를 타게 하기 위해서 만든 것</a:t>
            </a:r>
          </a:p>
        </p:txBody>
      </p:sp>
    </p:spTree>
    <p:extLst>
      <p:ext uri="{BB962C8B-B14F-4D97-AF65-F5344CB8AC3E}">
        <p14:creationId xmlns:p14="http://schemas.microsoft.com/office/powerpoint/2010/main" val="14942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716D4F-9B55-486A-2B83-1BE9C44F0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016"/>
            <a:ext cx="11355385" cy="1657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58BB00-07CE-E96E-7074-F062ADC7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4166"/>
            <a:ext cx="10164594" cy="1438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09973-F7B5-F1BF-CEB2-D4ADCD24A4EA}"/>
              </a:ext>
            </a:extLst>
          </p:cNvPr>
          <p:cNvSpPr txBox="1"/>
          <p:nvPr/>
        </p:nvSpPr>
        <p:spPr>
          <a:xfrm>
            <a:off x="0" y="240146"/>
            <a:ext cx="686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업데이트와 인서트의 </a:t>
            </a:r>
            <a:r>
              <a:rPr lang="en-US" altLang="ko-KR" dirty="0">
                <a:solidFill>
                  <a:schemeClr val="bg1"/>
                </a:solidFill>
              </a:rPr>
              <a:t>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568FF-D740-37F5-3D51-4FBE6551DA98}"/>
              </a:ext>
            </a:extLst>
          </p:cNvPr>
          <p:cNvSpPr txBox="1"/>
          <p:nvPr/>
        </p:nvSpPr>
        <p:spPr>
          <a:xfrm>
            <a:off x="0" y="3096553"/>
            <a:ext cx="686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업데이트와 인서트의 </a:t>
            </a:r>
            <a:r>
              <a:rPr lang="en-US" altLang="ko-KR" dirty="0" err="1">
                <a:solidFill>
                  <a:schemeClr val="bg1"/>
                </a:solidFill>
              </a:rPr>
              <a:t>dao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76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A44779-1FF0-C718-F4B3-EF072AE2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436"/>
            <a:ext cx="8723104" cy="6137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AE05C-D3B1-8AA5-E90B-EB58C5332ACA}"/>
              </a:ext>
            </a:extLst>
          </p:cNvPr>
          <p:cNvSpPr txBox="1"/>
          <p:nvPr/>
        </p:nvSpPr>
        <p:spPr>
          <a:xfrm>
            <a:off x="0" y="226352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인서트 쿼리</a:t>
            </a:r>
          </a:p>
        </p:txBody>
      </p:sp>
    </p:spTree>
    <p:extLst>
      <p:ext uri="{BB962C8B-B14F-4D97-AF65-F5344CB8AC3E}">
        <p14:creationId xmlns:p14="http://schemas.microsoft.com/office/powerpoint/2010/main" val="172097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D1D1BA-4A46-5316-7BF3-57AB94571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848"/>
            <a:ext cx="9033164" cy="6163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CEA166-EA4C-D249-A61A-A05044C64614}"/>
              </a:ext>
            </a:extLst>
          </p:cNvPr>
          <p:cNvSpPr txBox="1"/>
          <p:nvPr/>
        </p:nvSpPr>
        <p:spPr>
          <a:xfrm>
            <a:off x="110837" y="203200"/>
            <a:ext cx="39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쿼리</a:t>
            </a:r>
          </a:p>
        </p:txBody>
      </p:sp>
    </p:spTree>
    <p:extLst>
      <p:ext uri="{BB962C8B-B14F-4D97-AF65-F5344CB8AC3E}">
        <p14:creationId xmlns:p14="http://schemas.microsoft.com/office/powerpoint/2010/main" val="270637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F22D5-6326-E9C3-F8B3-A5BE421790A6}"/>
              </a:ext>
            </a:extLst>
          </p:cNvPr>
          <p:cNvSpPr txBox="1"/>
          <p:nvPr/>
        </p:nvSpPr>
        <p:spPr>
          <a:xfrm>
            <a:off x="0" y="323273"/>
            <a:ext cx="501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업데이트나 인서트가 성공적으로 등록 시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3DEDA3-DCF6-90C5-3EC8-131113839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05"/>
            <a:ext cx="8025437" cy="61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01BAB-4BED-2438-1962-2C14A28BD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355"/>
            <a:ext cx="6808206" cy="4414350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ED5451A-0280-772E-0A37-75C1F34E2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94967"/>
              </p:ext>
            </p:extLst>
          </p:nvPr>
        </p:nvGraphicFramePr>
        <p:xfrm>
          <a:off x="7451001" y="1204111"/>
          <a:ext cx="4387913" cy="4008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7913">
                  <a:extLst>
                    <a:ext uri="{9D8B030D-6E8A-4147-A177-3AD203B41FA5}">
                      <a16:colId xmlns:a16="http://schemas.microsoft.com/office/drawing/2014/main" val="4032421304"/>
                    </a:ext>
                  </a:extLst>
                </a:gridCol>
              </a:tblGrid>
              <a:tr h="58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21799"/>
                  </a:ext>
                </a:extLst>
              </a:tr>
              <a:tr h="5341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품명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제품 유형 선택 후 조회 버튼 클릭 시 해당 제품만 선택되어서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201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신규버튼 클릭 시 새로운 제품을 등록하는 팝업창이 나오도록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302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엑셀버튼 클릭 시 화면에 출력된 제품들로 구성된 엑셀파일이 다운로드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65302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제품의 품목코드를 클릭 시 해당 제품의 더 디테일한 정보들이 담긴 팝업창이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63795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1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C5EF9A7-04E8-F11F-64DD-55BCDD0F7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95713"/>
              </p:ext>
            </p:extLst>
          </p:nvPr>
        </p:nvGraphicFramePr>
        <p:xfrm>
          <a:off x="7451001" y="1204111"/>
          <a:ext cx="4387913" cy="37341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7913">
                  <a:extLst>
                    <a:ext uri="{9D8B030D-6E8A-4147-A177-3AD203B41FA5}">
                      <a16:colId xmlns:a16="http://schemas.microsoft.com/office/drawing/2014/main" val="4032421304"/>
                    </a:ext>
                  </a:extLst>
                </a:gridCol>
              </a:tblGrid>
              <a:tr h="58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21799"/>
                  </a:ext>
                </a:extLst>
              </a:tr>
              <a:tr h="5341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계획년월은</a:t>
                      </a:r>
                      <a:r>
                        <a:rPr lang="ko-KR" altLang="en-US" dirty="0"/>
                        <a:t> 자동으로 해당 날짜에 해당하는 년도와 월로 세팅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201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계획년월</a:t>
                      </a:r>
                      <a:r>
                        <a:rPr lang="ko-KR" altLang="en-US" dirty="0"/>
                        <a:t> 선택 후 조회 버튼 누르면 해당 </a:t>
                      </a:r>
                      <a:r>
                        <a:rPr lang="ko-KR" altLang="en-US" dirty="0" err="1"/>
                        <a:t>년월에</a:t>
                      </a:r>
                      <a:r>
                        <a:rPr lang="ko-KR" altLang="en-US" dirty="0"/>
                        <a:t> 해당하는 소요자재들이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302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 옆에 있는 돋보기 아이콘 클릭 시 거래처를 선택 할 수 있는 팝업창이 나옴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65302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엑셀버튼 클릭 시 화면에 출력된 목록들이 엑셀파일로 다운로드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63795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1517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1130BA7-C965-14BE-4DCF-0F0B920F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7102813" cy="471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99DA62-7EE5-9009-5C30-DBDCF4D07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62835"/>
              </p:ext>
            </p:extLst>
          </p:nvPr>
        </p:nvGraphicFramePr>
        <p:xfrm>
          <a:off x="7451001" y="1204111"/>
          <a:ext cx="4387913" cy="4008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7913">
                  <a:extLst>
                    <a:ext uri="{9D8B030D-6E8A-4147-A177-3AD203B41FA5}">
                      <a16:colId xmlns:a16="http://schemas.microsoft.com/office/drawing/2014/main" val="4032421304"/>
                    </a:ext>
                  </a:extLst>
                </a:gridCol>
              </a:tblGrid>
              <a:tr h="58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21799"/>
                  </a:ext>
                </a:extLst>
              </a:tr>
              <a:tr h="534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계획년월은</a:t>
                      </a:r>
                      <a:r>
                        <a:rPr lang="ko-KR" altLang="en-US" dirty="0"/>
                        <a:t> 자동으로 해당 날짜에 해당하는 년도와 월로 세팅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201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조회버튼 클릭 시 선택한 </a:t>
                      </a:r>
                      <a:r>
                        <a:rPr lang="ko-KR" altLang="en-US" dirty="0" err="1"/>
                        <a:t>계획년월과</a:t>
                      </a:r>
                      <a:r>
                        <a:rPr lang="ko-KR" altLang="en-US" dirty="0"/>
                        <a:t> 거래처에 해당하는 제품의 생산계획이 출력 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302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거래처 옆에 있는 돋보기 아이콘 클릭 시 거래처를 선택 할 수 있는 팝업창이 나옴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65302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엑셀버튼 클릭 시 화면에 출력된 제품들로 구성된 엑셀파일이 다운로드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63795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1517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0D669C9-B32C-A22C-D133-6230A9C1D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878"/>
            <a:ext cx="7194951" cy="42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7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50582E-66DE-3944-5289-066A6458B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92824"/>
              </p:ext>
            </p:extLst>
          </p:nvPr>
        </p:nvGraphicFramePr>
        <p:xfrm>
          <a:off x="7451001" y="1204111"/>
          <a:ext cx="4387913" cy="37341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7913">
                  <a:extLst>
                    <a:ext uri="{9D8B030D-6E8A-4147-A177-3AD203B41FA5}">
                      <a16:colId xmlns:a16="http://schemas.microsoft.com/office/drawing/2014/main" val="4032421304"/>
                    </a:ext>
                  </a:extLst>
                </a:gridCol>
              </a:tblGrid>
              <a:tr h="58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21799"/>
                  </a:ext>
                </a:extLst>
              </a:tr>
              <a:tr h="5341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조회버튼 클릭 시 선택한 공지종류와 제목에 해당하는 공지가 출력됨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201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신규버튼 클릭 시 새로운 공지사항을 등록 할 수 있는 팝업 창이 나옴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76302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첨부파일이 있을 시 첨부파일 라인에 아이콘이 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65302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첨부파일 라인에 있는 첨부파일 아이콘 클릭 시 해당 첨부파일이 다운로드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63795"/>
                  </a:ext>
                </a:extLst>
              </a:tr>
              <a:tr h="585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1517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EB18EDB-2C54-CF0A-9097-7D0ABE79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201"/>
            <a:ext cx="7292934" cy="41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3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공지사항 화면">
            <a:extLst>
              <a:ext uri="{FF2B5EF4-FFF2-40B4-BE49-F238E27FC236}">
                <a16:creationId xmlns:a16="http://schemas.microsoft.com/office/drawing/2014/main" id="{34D9DC69-3821-33E3-D931-D8B5767FE5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848"/>
            <a:ext cx="12192000" cy="572258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126" y="0"/>
            <a:ext cx="6169182" cy="113542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사항을 조회 또는 등록하는 화면</a:t>
            </a:r>
          </a:p>
        </p:txBody>
      </p:sp>
    </p:spTree>
    <p:extLst>
      <p:ext uri="{BB962C8B-B14F-4D97-AF65-F5344CB8AC3E}">
        <p14:creationId xmlns:p14="http://schemas.microsoft.com/office/powerpoint/2010/main" val="356871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71F0A-E6C9-50C8-69BA-394C74B68FD5}"/>
              </a:ext>
            </a:extLst>
          </p:cNvPr>
          <p:cNvSpPr txBox="1"/>
          <p:nvPr/>
        </p:nvSpPr>
        <p:spPr>
          <a:xfrm>
            <a:off x="4237022" y="0"/>
            <a:ext cx="237200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공지사항 </a:t>
            </a:r>
            <a:r>
              <a:rPr lang="en-US" altLang="ko-KR" sz="2800" b="1" dirty="0" err="1">
                <a:solidFill>
                  <a:schemeClr val="bg1"/>
                </a:solidFill>
              </a:rPr>
              <a:t>jsp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BEB84-3769-8092-9720-09848BA49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78"/>
            <a:ext cx="12192000" cy="61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71F0A-E6C9-50C8-69BA-394C74B68FD5}"/>
              </a:ext>
            </a:extLst>
          </p:cNvPr>
          <p:cNvSpPr txBox="1"/>
          <p:nvPr/>
        </p:nvSpPr>
        <p:spPr>
          <a:xfrm>
            <a:off x="4237022" y="0"/>
            <a:ext cx="237200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공지사항 </a:t>
            </a:r>
            <a:r>
              <a:rPr lang="en-US" altLang="ko-KR" sz="2800" b="1" dirty="0" err="1">
                <a:solidFill>
                  <a:schemeClr val="bg1"/>
                </a:solidFill>
              </a:rPr>
              <a:t>jsp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10C550-3F37-E70C-F9BB-DBC4179BD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77"/>
            <a:ext cx="12192000" cy="61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4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419</Words>
  <Application>Microsoft Office PowerPoint</Application>
  <PresentationFormat>와이드스크린</PresentationFormat>
  <Paragraphs>68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공지 사항을 조회 또는 등록하는 화면</vt:lpstr>
      <vt:lpstr>PowerPoint 프레젠테이션</vt:lpstr>
      <vt:lpstr>PowerPoint 프레젠테이션</vt:lpstr>
      <vt:lpstr>공지 사항 controller</vt:lpstr>
      <vt:lpstr>공지 사항 service</vt:lpstr>
      <vt:lpstr>공지 사항 dao</vt:lpstr>
      <vt:lpstr>공지 사항 xml</vt:lpstr>
      <vt:lpstr>물리 ERD</vt:lpstr>
      <vt:lpstr>물리 ERD</vt:lpstr>
      <vt:lpstr>공지 사항 조회버튼 클릭시 변화</vt:lpstr>
      <vt:lpstr>신규 버튼 클릭시 </vt:lpstr>
      <vt:lpstr>PowerPoint 프레젠테이션</vt:lpstr>
      <vt:lpstr>제목 클릭시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공지 사항을 조회 또는 등록하는 화면</dc:title>
  <dc:creator>EZEN</dc:creator>
  <cp:lastModifiedBy>EZEN</cp:lastModifiedBy>
  <cp:revision>5</cp:revision>
  <dcterms:created xsi:type="dcterms:W3CDTF">2024-07-25T03:08:07Z</dcterms:created>
  <dcterms:modified xsi:type="dcterms:W3CDTF">2024-08-01T08:13:12Z</dcterms:modified>
</cp:coreProperties>
</file>