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c01ac83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c01ac83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to the good life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dog was part of a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sure what kind of dog it is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413" y="190500"/>
            <a:ext cx="31718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