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C262F-844E-4A19-9EAE-97482C019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4"/>
            <a:ext cx="8361229" cy="2098226"/>
          </a:xfrm>
        </p:spPr>
        <p:txBody>
          <a:bodyPr/>
          <a:lstStyle/>
          <a:p>
            <a:r>
              <a:rPr lang="en-US" altLang="ko-KR" sz="11500" dirty="0">
                <a:latin typeface="Koverwatch" panose="02020603020101020101" pitchFamily="18" charset="-127"/>
                <a:ea typeface="Koverwatch" panose="02020603020101020101" pitchFamily="18" charset="-127"/>
              </a:rPr>
              <a:t>2</a:t>
            </a:r>
            <a:r>
              <a:rPr lang="ko-KR" altLang="en-US" sz="11500" dirty="0">
                <a:latin typeface="Koverwatch" panose="02020603020101020101" pitchFamily="18" charset="-127"/>
                <a:ea typeface="Koverwatch" panose="02020603020101020101" pitchFamily="18" charset="-127"/>
              </a:rPr>
              <a:t>차 발표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DB8EA0-4D5D-4AB5-9982-E234A0484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tx2">
                    <a:lumMod val="90000"/>
                    <a:lumOff val="1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2018182029 </a:t>
            </a:r>
            <a:r>
              <a:rPr lang="ko-KR" altLang="en-US" sz="5400" dirty="0">
                <a:solidFill>
                  <a:schemeClr val="tx2">
                    <a:lumMod val="90000"/>
                    <a:lumOff val="1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이재원</a:t>
            </a:r>
          </a:p>
        </p:txBody>
      </p:sp>
    </p:spTree>
    <p:extLst>
      <p:ext uri="{BB962C8B-B14F-4D97-AF65-F5344CB8AC3E}">
        <p14:creationId xmlns:p14="http://schemas.microsoft.com/office/powerpoint/2010/main" val="366446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C262F-844E-4A19-9EAE-97482C019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9340" y="2163027"/>
            <a:ext cx="4386674" cy="2627634"/>
          </a:xfrm>
        </p:spPr>
        <p:txBody>
          <a:bodyPr/>
          <a:lstStyle/>
          <a:p>
            <a:r>
              <a:rPr lang="ko-KR" altLang="en-US" sz="5400" dirty="0">
                <a:latin typeface="Koverwatch" panose="02020603020101020101" pitchFamily="18" charset="-127"/>
                <a:ea typeface="Koverwatch" panose="02020603020101020101" pitchFamily="18" charset="-127"/>
              </a:rPr>
              <a:t>★러닝게임</a:t>
            </a:r>
            <a:br>
              <a:rPr lang="en-US" altLang="ko-KR" sz="5400" dirty="0">
                <a:latin typeface="Koverwatch" panose="02020603020101020101" pitchFamily="18" charset="-127"/>
                <a:ea typeface="Koverwatch" panose="02020603020101020101" pitchFamily="18" charset="-127"/>
              </a:rPr>
            </a:br>
            <a:r>
              <a:rPr lang="ko-KR" altLang="en-US" sz="5400" dirty="0">
                <a:latin typeface="Koverwatch" panose="02020603020101020101" pitchFamily="18" charset="-127"/>
                <a:ea typeface="Koverwatch" panose="02020603020101020101" pitchFamily="18" charset="-127"/>
              </a:rPr>
              <a:t>★ 최고기록을 세워보자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4FF295-695B-429D-8597-9032894B5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86" y="1130162"/>
            <a:ext cx="5782238" cy="32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9E547BE-4949-43E9-9B6A-CBDC7C5E5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8704" y="1210546"/>
            <a:ext cx="3556830" cy="1086237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게임 컨셉</a:t>
            </a:r>
          </a:p>
        </p:txBody>
      </p:sp>
    </p:spTree>
    <p:extLst>
      <p:ext uri="{BB962C8B-B14F-4D97-AF65-F5344CB8AC3E}">
        <p14:creationId xmlns:p14="http://schemas.microsoft.com/office/powerpoint/2010/main" val="177210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9A2530E9-201B-4F23-AE9F-F621AAEDE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07498"/>
              </p:ext>
            </p:extLst>
          </p:nvPr>
        </p:nvGraphicFramePr>
        <p:xfrm>
          <a:off x="2357720" y="1201270"/>
          <a:ext cx="7001434" cy="536753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125261">
                  <a:extLst>
                    <a:ext uri="{9D8B030D-6E8A-4147-A177-3AD203B41FA5}">
                      <a16:colId xmlns:a16="http://schemas.microsoft.com/office/drawing/2014/main" val="1756937891"/>
                    </a:ext>
                  </a:extLst>
                </a:gridCol>
                <a:gridCol w="2931453">
                  <a:extLst>
                    <a:ext uri="{9D8B030D-6E8A-4147-A177-3AD203B41FA5}">
                      <a16:colId xmlns:a16="http://schemas.microsoft.com/office/drawing/2014/main" val="1190156728"/>
                    </a:ext>
                  </a:extLst>
                </a:gridCol>
                <a:gridCol w="2944720">
                  <a:extLst>
                    <a:ext uri="{9D8B030D-6E8A-4147-A177-3AD203B41FA5}">
                      <a16:colId xmlns:a16="http://schemas.microsoft.com/office/drawing/2014/main" val="1155315888"/>
                    </a:ext>
                  </a:extLst>
                </a:gridCol>
              </a:tblGrid>
              <a:tr h="328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내 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최소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추가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526476"/>
                  </a:ext>
                </a:extLst>
              </a:tr>
              <a:tr h="5806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캐릭터 컨트롤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점프와 슬라이드 키 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657442"/>
                  </a:ext>
                </a:extLst>
              </a:tr>
              <a:tr h="5806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맵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스테이지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시간이 남는다면 스테이지 추가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549005"/>
                  </a:ext>
                </a:extLst>
              </a:tr>
              <a:tr h="5806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쿠키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용감한 쿠키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시간이 남는다면 추가 능력을 가진 특별한 쿠키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501453"/>
                  </a:ext>
                </a:extLst>
              </a:tr>
              <a:tr h="328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난이도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장애물과 함정 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strike="noStrike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날라 다니는 발판</a:t>
                      </a:r>
                      <a:endParaRPr lang="en-US" altLang="ko-KR" sz="2000" b="0" strike="noStrike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latinLnBrk="1"/>
                      <a:endParaRPr lang="ko-KR" altLang="en-US" sz="2000" b="0" strike="noStrike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66633"/>
                  </a:ext>
                </a:extLst>
              </a:tr>
              <a:tr h="10855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게임기능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시간에 따른 체력 감소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장애물에 충돌 시 체력 감소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젤리 먹으면 점수 증가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생명아이템 먹으면 체력 회복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코인 저장기능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쿠키 업그레이드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레벨에 따라 체력 증가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추가</a:t>
                      </a: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: </a:t>
                      </a:r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레벨에 따라 쿠키 능력 증가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20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75360"/>
                  </a:ext>
                </a:extLst>
              </a:tr>
              <a:tr h="3281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사운드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점프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슬라이드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배경음악 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rgbClr val="0070C0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4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868041"/>
                  </a:ext>
                </a:extLst>
              </a:tr>
              <a:tr h="5806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애니메이션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점프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슬라이드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달리기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단 점프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추가 특별 쿠키 능력 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5677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DCBC0CAC-E678-45E2-BA21-92D195ED6EDA}"/>
              </a:ext>
            </a:extLst>
          </p:cNvPr>
          <p:cNvSpPr/>
          <p:nvPr/>
        </p:nvSpPr>
        <p:spPr>
          <a:xfrm>
            <a:off x="4666131" y="214281"/>
            <a:ext cx="25853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spc="-150" dirty="0">
                <a:latin typeface="Koverwatch" panose="02020603020101020101" pitchFamily="18" charset="-127"/>
                <a:ea typeface="Koverwatch" panose="02020603020101020101" pitchFamily="18" charset="-127"/>
              </a:rPr>
              <a:t>개발 범위</a:t>
            </a:r>
            <a:endParaRPr lang="en-US" altLang="ko-KR" sz="4400" spc="-15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48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EB145FB-F63B-45B9-95F0-1CEF2DAD337A}"/>
              </a:ext>
            </a:extLst>
          </p:cNvPr>
          <p:cNvSpPr/>
          <p:nvPr/>
        </p:nvSpPr>
        <p:spPr>
          <a:xfrm>
            <a:off x="4455459" y="259973"/>
            <a:ext cx="25853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spc="-150" dirty="0">
                <a:latin typeface="Koverwatch" panose="02020603020101020101" pitchFamily="18" charset="-127"/>
                <a:ea typeface="Koverwatch" panose="02020603020101020101" pitchFamily="18" charset="-127"/>
              </a:rPr>
              <a:t>개발 현황</a:t>
            </a:r>
            <a:endParaRPr lang="en-US" altLang="ko-KR" sz="4400" spc="-15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BB5B8A5D-30C0-4E6D-A0F7-CCCB1B7F5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67638"/>
              </p:ext>
            </p:extLst>
          </p:nvPr>
        </p:nvGraphicFramePr>
        <p:xfrm>
          <a:off x="2093259" y="2015532"/>
          <a:ext cx="8005482" cy="2707416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139242">
                  <a:extLst>
                    <a:ext uri="{9D8B030D-6E8A-4147-A177-3AD203B41FA5}">
                      <a16:colId xmlns:a16="http://schemas.microsoft.com/office/drawing/2014/main" val="1756937891"/>
                    </a:ext>
                  </a:extLst>
                </a:gridCol>
                <a:gridCol w="1801181">
                  <a:extLst>
                    <a:ext uri="{9D8B030D-6E8A-4147-A177-3AD203B41FA5}">
                      <a16:colId xmlns:a16="http://schemas.microsoft.com/office/drawing/2014/main" val="1190156728"/>
                    </a:ext>
                  </a:extLst>
                </a:gridCol>
                <a:gridCol w="5065059">
                  <a:extLst>
                    <a:ext uri="{9D8B030D-6E8A-4147-A177-3AD203B41FA5}">
                      <a16:colId xmlns:a16="http://schemas.microsoft.com/office/drawing/2014/main" val="1155315888"/>
                    </a:ext>
                  </a:extLst>
                </a:gridCol>
              </a:tblGrid>
              <a:tr h="500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1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수집과 좌표처리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리소스 수집 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( </a:t>
                      </a: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80 %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)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 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2.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바닥생성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캐릭터 생성  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( </a:t>
                      </a: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50 %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526476"/>
                  </a:ext>
                </a:extLst>
              </a:tr>
              <a:tr h="500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2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메인 화면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/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로딩 화면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1.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메인 화면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/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로딩 화면 구현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( </a:t>
                      </a: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0 %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) </a:t>
                      </a: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9</a:t>
                      </a:r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657442"/>
                  </a:ext>
                </a:extLst>
              </a:tr>
              <a:tr h="500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3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마우스 동작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1.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메뉴 클릭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/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캐릭터 선택 에 대한 처리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( </a:t>
                      </a: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0 %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) </a:t>
                      </a:r>
                      <a:r>
                        <a:rPr lang="ko-KR" altLang="en-US" sz="2000" b="0" dirty="0" err="1">
                          <a:solidFill>
                            <a:srgbClr val="FF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메인화면</a:t>
                      </a:r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000" b="0" dirty="0" err="1">
                          <a:solidFill>
                            <a:srgbClr val="FF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제작후</a:t>
                      </a:r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구현 </a:t>
                      </a:r>
                      <a:r>
                        <a:rPr lang="en-US" altLang="ko-KR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2. </a:t>
                      </a:r>
                      <a:r>
                        <a:rPr lang="ko-KR" altLang="en-US" sz="2000" b="0" dirty="0">
                          <a:solidFill>
                            <a:srgbClr val="00B0F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프레임 워크 제작 </a:t>
                      </a:r>
                      <a:r>
                        <a:rPr lang="en-US" altLang="ko-KR" sz="2000" b="0" dirty="0">
                          <a:solidFill>
                            <a:srgbClr val="00B0F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( 100 % )</a:t>
                      </a:r>
                      <a:endParaRPr lang="ko-KR" altLang="en-US" sz="2000" b="0" dirty="0">
                        <a:solidFill>
                          <a:srgbClr val="00B0F0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549005"/>
                  </a:ext>
                </a:extLst>
              </a:tr>
              <a:tr h="970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4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캐릭터 동작 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1.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점프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/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슬라이드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/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달리기 등 동작 구현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( </a:t>
                      </a: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100 %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2.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체력 바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젤리 점수 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( </a:t>
                      </a: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0 %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 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3.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캐릭터 충돌 애니메이션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( </a:t>
                      </a: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0 %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) </a:t>
                      </a:r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충돌체크 수업 이후 구현예정</a:t>
                      </a: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  </a:t>
                      </a:r>
                      <a:r>
                        <a:rPr lang="en-US" altLang="ko-KR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4</a:t>
                      </a:r>
                      <a:r>
                        <a:rPr lang="en-US" altLang="ko-KR" sz="2000" b="0" dirty="0">
                          <a:solidFill>
                            <a:srgbClr val="00B0F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 </a:t>
                      </a:r>
                      <a:r>
                        <a:rPr lang="ko-KR" altLang="en-US" sz="2000" b="0" dirty="0">
                          <a:solidFill>
                            <a:srgbClr val="00B0F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캐릭터의 상태변화를 구현 </a:t>
                      </a:r>
                      <a:r>
                        <a:rPr lang="en-US" altLang="ko-KR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( </a:t>
                      </a: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100 %</a:t>
                      </a:r>
                      <a:r>
                        <a:rPr lang="en-US" altLang="ko-KR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501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99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EB145FB-F63B-45B9-95F0-1CEF2DAD337A}"/>
              </a:ext>
            </a:extLst>
          </p:cNvPr>
          <p:cNvSpPr/>
          <p:nvPr/>
        </p:nvSpPr>
        <p:spPr>
          <a:xfrm>
            <a:off x="4455459" y="259973"/>
            <a:ext cx="25853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spc="-150" dirty="0">
                <a:latin typeface="Koverwatch" panose="02020603020101020101" pitchFamily="18" charset="-127"/>
                <a:ea typeface="Koverwatch" panose="02020603020101020101" pitchFamily="18" charset="-127"/>
              </a:rPr>
              <a:t>개발 현황</a:t>
            </a:r>
            <a:endParaRPr lang="en-US" altLang="ko-KR" sz="4400" spc="-15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76902DD3-1641-44CF-B622-03E6E90F7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97634"/>
              </p:ext>
            </p:extLst>
          </p:nvPr>
        </p:nvGraphicFramePr>
        <p:xfrm>
          <a:off x="2093259" y="1979672"/>
          <a:ext cx="8005482" cy="320238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139242">
                  <a:extLst>
                    <a:ext uri="{9D8B030D-6E8A-4147-A177-3AD203B41FA5}">
                      <a16:colId xmlns:a16="http://schemas.microsoft.com/office/drawing/2014/main" val="1756937891"/>
                    </a:ext>
                  </a:extLst>
                </a:gridCol>
                <a:gridCol w="1801181">
                  <a:extLst>
                    <a:ext uri="{9D8B030D-6E8A-4147-A177-3AD203B41FA5}">
                      <a16:colId xmlns:a16="http://schemas.microsoft.com/office/drawing/2014/main" val="1190156728"/>
                    </a:ext>
                  </a:extLst>
                </a:gridCol>
                <a:gridCol w="5065059">
                  <a:extLst>
                    <a:ext uri="{9D8B030D-6E8A-4147-A177-3AD203B41FA5}">
                      <a16:colId xmlns:a16="http://schemas.microsoft.com/office/drawing/2014/main" val="1155315888"/>
                    </a:ext>
                  </a:extLst>
                </a:gridCol>
              </a:tblGrid>
              <a:tr h="500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5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추가 구현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/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중간 점검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1.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체력 점수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               2. 1 ~ 4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 부족한 점 보완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66633"/>
                  </a:ext>
                </a:extLst>
              </a:tr>
              <a:tr h="500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6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맵 제작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1.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장애물을 이용해 맵 제작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(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최소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스테이지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)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75360"/>
                  </a:ext>
                </a:extLst>
              </a:tr>
              <a:tr h="500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7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맵 최종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1.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플레이 해보면서 맵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868041"/>
                  </a:ext>
                </a:extLst>
              </a:tr>
              <a:tr h="500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8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사운드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dirty="0" err="1">
                          <a:solidFill>
                            <a:srgbClr val="FF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맵최종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1.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배경 음악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/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캐릭터 사운드 등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2. </a:t>
                      </a:r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맵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56778"/>
                  </a:ext>
                </a:extLst>
              </a:tr>
              <a:tr h="6765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9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시작과 종료 처리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실제적인 게임 시작과 종료 처리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/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캐릭터 죽은 뒤 결과 화면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메인 화면과 로딩화면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598855"/>
                  </a:ext>
                </a:extLst>
              </a:tr>
              <a:tr h="500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10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마무리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1.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최종 점검 및 릴리즈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860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32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4366C23-FBA9-4640-9E1F-43B52FA8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13" y="770858"/>
            <a:ext cx="10585174" cy="5956838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DCDB892C-E605-4A27-BF08-36CAAA6CE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7585" y="1"/>
            <a:ext cx="3556830" cy="84482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6600" dirty="0" err="1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깃허브</a:t>
            </a:r>
            <a:r>
              <a:rPr lang="ko-KR" altLang="en-US" sz="66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통계</a:t>
            </a:r>
          </a:p>
        </p:txBody>
      </p:sp>
    </p:spTree>
    <p:extLst>
      <p:ext uri="{BB962C8B-B14F-4D97-AF65-F5344CB8AC3E}">
        <p14:creationId xmlns:p14="http://schemas.microsoft.com/office/powerpoint/2010/main" val="361502803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78</TotalTime>
  <Words>340</Words>
  <Application>Microsoft Office PowerPoint</Application>
  <PresentationFormat>와이드스크린</PresentationFormat>
  <Paragraphs>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Koverwatch</vt:lpstr>
      <vt:lpstr>Arial</vt:lpstr>
      <vt:lpstr>Franklin Gothic Book</vt:lpstr>
      <vt:lpstr>자르기</vt:lpstr>
      <vt:lpstr>2차 발표</vt:lpstr>
      <vt:lpstr>★러닝게임 ★ 최고기록을 세워보자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2차 발표 </dc:title>
  <dc:creator>재원 이</dc:creator>
  <cp:lastModifiedBy>재원 이</cp:lastModifiedBy>
  <cp:revision>6</cp:revision>
  <dcterms:created xsi:type="dcterms:W3CDTF">2019-10-29T13:30:31Z</dcterms:created>
  <dcterms:modified xsi:type="dcterms:W3CDTF">2019-10-29T14:48:35Z</dcterms:modified>
</cp:coreProperties>
</file>