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4684" autoAdjust="0"/>
  </p:normalViewPr>
  <p:slideViewPr>
    <p:cSldViewPr snapToGrid="0">
      <p:cViewPr varScale="1">
        <p:scale>
          <a:sx n="81" d="100"/>
          <a:sy n="81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C262F-844E-4A19-9EAE-97482C019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n-US" altLang="ko-KR" sz="11500" dirty="0">
                <a:latin typeface="Koverwatch" panose="02020603020101020101" pitchFamily="18" charset="-127"/>
                <a:ea typeface="Koverwatch" panose="02020603020101020101" pitchFamily="18" charset="-127"/>
              </a:rPr>
              <a:t>3</a:t>
            </a:r>
            <a:r>
              <a:rPr lang="ko-KR" altLang="en-US" sz="11500" dirty="0">
                <a:latin typeface="Koverwatch" panose="02020603020101020101" pitchFamily="18" charset="-127"/>
                <a:ea typeface="Koverwatch" panose="02020603020101020101" pitchFamily="18" charset="-127"/>
              </a:rPr>
              <a:t>차 발표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DB8EA0-4D5D-4AB5-9982-E234A0484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tx2">
                    <a:lumMod val="90000"/>
                    <a:lumOff val="1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2018182029 </a:t>
            </a:r>
            <a:r>
              <a:rPr lang="ko-KR" altLang="en-US" sz="5400" dirty="0">
                <a:solidFill>
                  <a:schemeClr val="tx2">
                    <a:lumMod val="90000"/>
                    <a:lumOff val="10000"/>
                  </a:schemeClr>
                </a:solidFill>
                <a:latin typeface="Koverwatch" panose="02020603020101020101" pitchFamily="18" charset="-127"/>
                <a:ea typeface="Koverwatch" panose="02020603020101020101" pitchFamily="18" charset="-127"/>
              </a:rPr>
              <a:t>이재원</a:t>
            </a:r>
          </a:p>
        </p:txBody>
      </p:sp>
    </p:spTree>
    <p:extLst>
      <p:ext uri="{BB962C8B-B14F-4D97-AF65-F5344CB8AC3E}">
        <p14:creationId xmlns:p14="http://schemas.microsoft.com/office/powerpoint/2010/main" val="366446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7F5AAF-87D6-4B09-BD78-F8B6F9495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18363"/>
              </p:ext>
            </p:extLst>
          </p:nvPr>
        </p:nvGraphicFramePr>
        <p:xfrm>
          <a:off x="638938" y="555813"/>
          <a:ext cx="10997249" cy="59346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8270">
                  <a:extLst>
                    <a:ext uri="{9D8B030D-6E8A-4147-A177-3AD203B41FA5}">
                      <a16:colId xmlns:a16="http://schemas.microsoft.com/office/drawing/2014/main" val="2780099341"/>
                    </a:ext>
                  </a:extLst>
                </a:gridCol>
                <a:gridCol w="5347431">
                  <a:extLst>
                    <a:ext uri="{9D8B030D-6E8A-4147-A177-3AD203B41FA5}">
                      <a16:colId xmlns:a16="http://schemas.microsoft.com/office/drawing/2014/main" val="4170335156"/>
                    </a:ext>
                  </a:extLst>
                </a:gridCol>
                <a:gridCol w="2556891">
                  <a:extLst>
                    <a:ext uri="{9D8B030D-6E8A-4147-A177-3AD203B41FA5}">
                      <a16:colId xmlns:a16="http://schemas.microsoft.com/office/drawing/2014/main" val="4137837610"/>
                    </a:ext>
                  </a:extLst>
                </a:gridCol>
                <a:gridCol w="1174657">
                  <a:extLst>
                    <a:ext uri="{9D8B030D-6E8A-4147-A177-3AD203B41FA5}">
                      <a16:colId xmlns:a16="http://schemas.microsoft.com/office/drawing/2014/main" val="3160626144"/>
                    </a:ext>
                  </a:extLst>
                </a:gridCol>
              </a:tblGrid>
              <a:tr h="389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93076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74350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 +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17359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쿠키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용감한 쿠키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용감한 쿠키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14913"/>
                  </a:ext>
                </a:extLst>
              </a:tr>
              <a:tr h="389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20962"/>
                  </a:ext>
                </a:extLst>
              </a:tr>
              <a:tr h="1656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시간에 따른 체력감소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장애물 충돌 시 체력감소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젤리 획득 시 점수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생명아이템 먹으면 체력 회복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08028"/>
                  </a:ext>
                </a:extLst>
              </a:tr>
              <a:tr h="682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쿠키 행동 사운드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배경음악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57301"/>
                  </a:ext>
                </a:extLst>
              </a:tr>
              <a:tr h="752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슬라이드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 2</a:t>
                      </a:r>
                      <a:r>
                        <a:rPr lang="ko-KR" altLang="en-US" dirty="0"/>
                        <a:t>단 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게임오버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 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모두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81646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 클릭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용감한 쿠키 얼굴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027"/>
                  </a:ext>
                </a:extLst>
              </a:tr>
              <a:tr h="447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로비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종료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로비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7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0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763ABDF-77F2-4BA3-9D41-213E5BE25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90014"/>
              </p:ext>
            </p:extLst>
          </p:nvPr>
        </p:nvGraphicFramePr>
        <p:xfrm>
          <a:off x="7778376" y="922785"/>
          <a:ext cx="4413624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6812">
                  <a:extLst>
                    <a:ext uri="{9D8B030D-6E8A-4147-A177-3AD203B41FA5}">
                      <a16:colId xmlns:a16="http://schemas.microsoft.com/office/drawing/2014/main" val="705687709"/>
                    </a:ext>
                  </a:extLst>
                </a:gridCol>
                <a:gridCol w="2206812">
                  <a:extLst>
                    <a:ext uri="{9D8B030D-6E8A-4147-A177-3AD203B41FA5}">
                      <a16:colId xmlns:a16="http://schemas.microsoft.com/office/drawing/2014/main" val="318202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4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46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7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7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7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3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3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3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7078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3E871B9-5E36-4239-96DE-79298B28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3" y="521623"/>
            <a:ext cx="7607213" cy="205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D63B11-38D9-4DD0-BC2B-B2D6868A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13" y="2579023"/>
            <a:ext cx="760366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803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232</TotalTime>
  <Words>149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Koverwatch</vt:lpstr>
      <vt:lpstr>Franklin Gothic Book</vt:lpstr>
      <vt:lpstr>자르기</vt:lpstr>
      <vt:lpstr>3차 발표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발표 </dc:title>
  <dc:creator>재원 이</dc:creator>
  <cp:lastModifiedBy>재원 이</cp:lastModifiedBy>
  <cp:revision>18</cp:revision>
  <dcterms:created xsi:type="dcterms:W3CDTF">2019-10-29T13:30:31Z</dcterms:created>
  <dcterms:modified xsi:type="dcterms:W3CDTF">2019-12-10T10:32:35Z</dcterms:modified>
</cp:coreProperties>
</file>