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1E13-E801-675C-0444-A00DA2764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BCB366-7B0A-DED2-26AB-D27698A9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E8683-FF47-BC06-9A5B-D57BBE7D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898E6-0905-1E63-586A-4ADC9FE5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698EC-8F60-FBAE-B4E3-F5CEBD4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7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8231A-A59B-DA72-A45E-0C53BE9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3123C-76BB-6C22-F2AE-0AF74BAD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AF039-7B94-26C3-6392-FCE98CCC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559C7-9E6B-DAA8-EAF4-054FA661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218B1-D770-D37D-6A9E-1F0E5231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4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55F7C-CB03-0713-D66D-1D5F4DCF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EEBF3-EF16-68F7-3D56-678D1C768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45BCB-E952-184A-4079-51D494DA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46CE-2E8A-945F-66F1-0A5EB572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C3CBD-34C2-20EF-C62A-ECBFC2E0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CD137-8D58-B810-2448-DD121CAC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AF680-A683-7039-F6A1-17EBE560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21EEC-06C2-B320-3F99-BA9F78DC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C8271-A0AE-6B82-FC16-E37F16D2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A2D6-7115-2E7B-E605-060C258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BB040-DBCF-1CDD-A1C8-D9AA80A1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B18D5-5DCA-5469-B411-0F56E0264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4F3A0-80EA-54B4-5EB8-E5EBFD4D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EF4EC-1051-20A7-B1B4-C339B387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C346-3B7F-F763-812B-2783FC10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15B9-BE0E-4DAA-57C1-E6200FB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90BD2-0770-0C41-3C12-A3642C61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A450-DA1D-D1B3-A246-4DFFF5A8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51A64-6385-94CC-7329-6AD186C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F4D9F-00D8-2362-20FE-53FD524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A11D0-7789-6126-3C70-F0795DF3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7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5EAA5-78B2-8BDD-0B15-3045830A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9423A-A380-2FE1-E830-A15A3AED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0F923-D037-A12D-F2A2-10F12AD7F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7E5D3F-764F-F8A3-CDD9-B362AB353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9BE19B-E971-97FC-6303-3A2B7A26F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787B80-3943-EE16-D8BE-63E995EA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EA727-21A5-F3D6-2A82-6C6806E6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0B3B-4891-8898-210E-D732428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0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963F5-ADFC-0500-4248-DEA1C99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2CDE2-B249-2F41-E2A1-707C7C56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EA71FA-0BE9-5F27-EEA5-B5EF2B1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D3FC93-D19E-113B-F07A-11904873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8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55FDD7-5F4B-02D9-7BEF-60FC95BD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BFD88-8591-8DC8-B830-FE0A196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33132-C7E9-9961-A401-ACCCF0F9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4BCBE-C7C2-E22D-58B8-97BDD255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9419A-7C5B-9A7C-63F1-DFCA29DF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B18DF-CEAE-A080-C506-C1991F301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92871-675E-8A51-3C37-C7DAF499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B83AA-34DD-77AA-6688-326D73F2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0D34F-054A-AD6D-43CB-BAA37AA7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D533D-9419-5465-1F3D-58563283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19504-7E7C-0CA3-BEB2-5B835E935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6ABEA-7255-F3C0-244A-A3AD94402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70D1F-944D-9F1E-8191-81FD7391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9A740-DEF6-436C-A5AA-4D0BBC0B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2AA8D-15A9-1201-59B4-05EDA76A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05FB23-88FE-0EB5-A1EF-AD14A5CB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02458-9EEA-9683-C855-176B2AAE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22FB1-F66C-26C2-E22C-7F34476F5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7CD-516B-478A-BE7A-FA04A62B45B3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DF4FA-7A7A-380F-A066-4BFBBA4D6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1C85E-7464-6EA3-471C-3E64FCF6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63FE-5543-4D72-BCE2-37E3CBEE3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8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A15EDB-D101-63D0-96CF-D937EA6AE7CF}"/>
              </a:ext>
            </a:extLst>
          </p:cNvPr>
          <p:cNvSpPr/>
          <p:nvPr/>
        </p:nvSpPr>
        <p:spPr>
          <a:xfrm>
            <a:off x="1103585" y="2338554"/>
            <a:ext cx="1019503" cy="4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클라이언트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A2F402-8638-28CC-FEE4-679919EA00D7}"/>
              </a:ext>
            </a:extLst>
          </p:cNvPr>
          <p:cNvSpPr/>
          <p:nvPr/>
        </p:nvSpPr>
        <p:spPr>
          <a:xfrm>
            <a:off x="2853558" y="1177160"/>
            <a:ext cx="1019503" cy="4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D804C3-34D1-B85D-145E-6C6BA2D8E676}"/>
              </a:ext>
            </a:extLst>
          </p:cNvPr>
          <p:cNvSpPr/>
          <p:nvPr/>
        </p:nvSpPr>
        <p:spPr>
          <a:xfrm>
            <a:off x="2853558" y="2107323"/>
            <a:ext cx="1019503" cy="4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0BEB7-9ED3-E55E-8EFF-B7890124102A}"/>
              </a:ext>
            </a:extLst>
          </p:cNvPr>
          <p:cNvSpPr/>
          <p:nvPr/>
        </p:nvSpPr>
        <p:spPr>
          <a:xfrm>
            <a:off x="2853557" y="3153101"/>
            <a:ext cx="1019503" cy="4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Id</a:t>
            </a:r>
            <a:r>
              <a:rPr lang="ko-KR" altLang="en-US" sz="1000" dirty="0" err="1">
                <a:solidFill>
                  <a:schemeClr val="tx1"/>
                </a:solidFill>
              </a:rPr>
              <a:t>비번찾기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DE7A-BD82-C9A8-B566-531A5BD8C123}"/>
              </a:ext>
            </a:extLst>
          </p:cNvPr>
          <p:cNvSpPr/>
          <p:nvPr/>
        </p:nvSpPr>
        <p:spPr>
          <a:xfrm>
            <a:off x="2853556" y="4361791"/>
            <a:ext cx="1019503" cy="4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74555A-22EF-5B5E-BC1F-ECD4D7597D1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134911" y="1392622"/>
            <a:ext cx="718647" cy="114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A8284F9-AD09-BB7F-481F-52DD4E282CE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73061" y="1390379"/>
            <a:ext cx="3238496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800D13-3D9B-C8B4-AD22-B1B1FC413E9A}"/>
              </a:ext>
            </a:extLst>
          </p:cNvPr>
          <p:cNvSpPr txBox="1"/>
          <p:nvPr/>
        </p:nvSpPr>
        <p:spPr>
          <a:xfrm>
            <a:off x="3993928" y="858865"/>
            <a:ext cx="135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중복</a:t>
            </a:r>
            <a:r>
              <a:rPr lang="en-US" altLang="ko-KR" sz="1000" dirty="0"/>
              <a:t>ID</a:t>
            </a:r>
            <a:r>
              <a:rPr lang="ko-KR" altLang="en-US" sz="1000" dirty="0"/>
              <a:t>체크</a:t>
            </a:r>
            <a:endParaRPr lang="en-US" altLang="ko-KR" sz="1000" dirty="0"/>
          </a:p>
          <a:p>
            <a:r>
              <a:rPr lang="ko-KR" altLang="en-US" sz="1000" dirty="0"/>
              <a:t>유효성 검사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CBFB6B-5B9C-0EC8-AD3F-E23A5155981D}"/>
              </a:ext>
            </a:extLst>
          </p:cNvPr>
          <p:cNvSpPr/>
          <p:nvPr/>
        </p:nvSpPr>
        <p:spPr>
          <a:xfrm>
            <a:off x="7083969" y="1164024"/>
            <a:ext cx="1350582" cy="377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F6A9D-DD59-E257-36B5-EA71ED81A5E8}"/>
              </a:ext>
            </a:extLst>
          </p:cNvPr>
          <p:cNvSpPr txBox="1"/>
          <p:nvPr/>
        </p:nvSpPr>
        <p:spPr>
          <a:xfrm>
            <a:off x="5029197" y="1828802"/>
            <a:ext cx="135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Id, </a:t>
            </a:r>
            <a:r>
              <a:rPr lang="ko-KR" altLang="en-US" sz="1000" dirty="0"/>
              <a:t>비번 전송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224451-7BF6-1466-E3B3-4308FC5C86AD}"/>
              </a:ext>
            </a:extLst>
          </p:cNvPr>
          <p:cNvCxnSpPr>
            <a:cxnSpLocks/>
          </p:cNvCxnSpPr>
          <p:nvPr/>
        </p:nvCxnSpPr>
        <p:spPr>
          <a:xfrm>
            <a:off x="3900649" y="2107323"/>
            <a:ext cx="3210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8D612C4-A12F-6553-53B3-E567D3B02541}"/>
              </a:ext>
            </a:extLst>
          </p:cNvPr>
          <p:cNvCxnSpPr>
            <a:cxnSpLocks/>
          </p:cNvCxnSpPr>
          <p:nvPr/>
        </p:nvCxnSpPr>
        <p:spPr>
          <a:xfrm flipH="1">
            <a:off x="3900649" y="3558522"/>
            <a:ext cx="3155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2C26D0-FDAB-3132-BA80-A5C90FEF933C}"/>
              </a:ext>
            </a:extLst>
          </p:cNvPr>
          <p:cNvCxnSpPr>
            <a:cxnSpLocks/>
          </p:cNvCxnSpPr>
          <p:nvPr/>
        </p:nvCxnSpPr>
        <p:spPr>
          <a:xfrm>
            <a:off x="3873061" y="3226674"/>
            <a:ext cx="3210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4BFF89-712B-6058-2429-F7DF6254BBF1}"/>
              </a:ext>
            </a:extLst>
          </p:cNvPr>
          <p:cNvCxnSpPr>
            <a:cxnSpLocks/>
          </p:cNvCxnSpPr>
          <p:nvPr/>
        </p:nvCxnSpPr>
        <p:spPr>
          <a:xfrm flipH="1">
            <a:off x="3993928" y="2525495"/>
            <a:ext cx="310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C425A-0D13-42E0-5743-EACD239E6DBE}"/>
              </a:ext>
            </a:extLst>
          </p:cNvPr>
          <p:cNvSpPr txBox="1"/>
          <p:nvPr/>
        </p:nvSpPr>
        <p:spPr>
          <a:xfrm>
            <a:off x="4645567" y="2869324"/>
            <a:ext cx="2086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Id</a:t>
            </a:r>
            <a:r>
              <a:rPr lang="ko-KR" altLang="en-US" sz="1000" dirty="0"/>
              <a:t>나 비번</a:t>
            </a:r>
            <a:r>
              <a:rPr lang="en-US" altLang="ko-KR" sz="1000" dirty="0"/>
              <a:t>, </a:t>
            </a:r>
            <a:r>
              <a:rPr lang="ko-KR" altLang="en-US" sz="1000" dirty="0"/>
              <a:t>힌트 </a:t>
            </a:r>
            <a:r>
              <a:rPr lang="ko-KR" altLang="en-US" sz="1000" dirty="0" err="1"/>
              <a:t>답변등</a:t>
            </a:r>
            <a:r>
              <a:rPr lang="ko-KR" altLang="en-US" sz="1000" dirty="0"/>
              <a:t> 전송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E543D7-C2B8-83B6-76D2-8D6F38F72634}"/>
              </a:ext>
            </a:extLst>
          </p:cNvPr>
          <p:cNvSpPr txBox="1"/>
          <p:nvPr/>
        </p:nvSpPr>
        <p:spPr>
          <a:xfrm>
            <a:off x="4669219" y="3767259"/>
            <a:ext cx="182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일치하면 비번 재설정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0ABFDEE-6E61-D6DF-6FCD-0700191ACBAF}"/>
              </a:ext>
            </a:extLst>
          </p:cNvPr>
          <p:cNvCxnSpPr>
            <a:stCxn id="10" idx="3"/>
          </p:cNvCxnSpPr>
          <p:nvPr/>
        </p:nvCxnSpPr>
        <p:spPr>
          <a:xfrm>
            <a:off x="3873059" y="4577253"/>
            <a:ext cx="323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BEF22-D6D4-8F97-963E-A4177AEB0634}"/>
              </a:ext>
            </a:extLst>
          </p:cNvPr>
          <p:cNvSpPr txBox="1"/>
          <p:nvPr/>
        </p:nvSpPr>
        <p:spPr>
          <a:xfrm>
            <a:off x="4587759" y="4219902"/>
            <a:ext cx="2086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삭제 요청 전송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911A13-B612-4F37-9F2C-B5690D5B4138}"/>
              </a:ext>
            </a:extLst>
          </p:cNvPr>
          <p:cNvSpPr txBox="1"/>
          <p:nvPr/>
        </p:nvSpPr>
        <p:spPr>
          <a:xfrm>
            <a:off x="4091147" y="2538635"/>
            <a:ext cx="2485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Id, </a:t>
            </a:r>
            <a:r>
              <a:rPr lang="ko-KR" altLang="en-US" sz="1000" dirty="0"/>
              <a:t>비번 매칭되는 데이터 정보 불러옴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B0D1648-2B6D-E3D6-6347-98BE6FF47D5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092211" y="2322785"/>
            <a:ext cx="761347" cy="25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5D5AAB0-38AD-4398-19BB-C08917C0860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30963" y="2615917"/>
            <a:ext cx="722594" cy="7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7DE5DB-05A8-C343-D852-F7F7D3F3493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123088" y="2554016"/>
            <a:ext cx="730468" cy="202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4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박재원</dc:creator>
  <cp:lastModifiedBy>박재원</cp:lastModifiedBy>
  <cp:revision>1</cp:revision>
  <dcterms:created xsi:type="dcterms:W3CDTF">2023-07-06T14:54:16Z</dcterms:created>
  <dcterms:modified xsi:type="dcterms:W3CDTF">2023-07-06T15:04:53Z</dcterms:modified>
</cp:coreProperties>
</file>