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4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5" r:id="rId4"/>
    <p:sldId id="257" r:id="rId5"/>
    <p:sldId id="259" r:id="rId6"/>
    <p:sldId id="260" r:id="rId7"/>
    <p:sldId id="276" r:id="rId8"/>
    <p:sldId id="268" r:id="rId9"/>
    <p:sldId id="284" r:id="rId10"/>
    <p:sldId id="274" r:id="rId11"/>
    <p:sldId id="264" r:id="rId12"/>
    <p:sldId id="261" r:id="rId13"/>
    <p:sldId id="288" r:id="rId14"/>
    <p:sldId id="289" r:id="rId15"/>
    <p:sldId id="275" r:id="rId16"/>
    <p:sldId id="263" r:id="rId17"/>
    <p:sldId id="262" r:id="rId18"/>
    <p:sldId id="286" r:id="rId19"/>
    <p:sldId id="287" r:id="rId20"/>
    <p:sldId id="281" r:id="rId21"/>
    <p:sldId id="279" r:id="rId22"/>
    <p:sldId id="266" r:id="rId23"/>
    <p:sldId id="278" r:id="rId24"/>
    <p:sldId id="26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jewo\Desktop\Faraday%20Cup\Nov8th%20Data%20for%20formal%20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jewo\Desktop\Faraday%20Cup\Nov8th%20Data%20for%20formal%20repor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jewo\Desktop\Faraday%20Cup\Nov8th%20Data%20for%20formal%20repor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jewo\Desktop\Faraday%20Cup\Nov8th%20Data%20for%20formal%20repor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jewo\Desktop\Faraday%20Cup\Nov8th%20Data%20for%20formal%20repor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jewo\Desktop\Faraday%20Cup\Dec10th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jewo\Desktop\Faraday%20Cup\Dec10th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jewo\Desktop\Faraday%20Cup\nov2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jewo\Desktop\Faraday%20Cup\Nov8th\nov8th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jewo\Desktop\Faraday%20Cup\Nov8th\nov8th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jewo\Desktop\Faraday%20Cup\nov2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jewo\Desktop\Faraday%20Cup\Nov8th%20Data%20for%20formal%20repor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500" b="1" dirty="0"/>
              <a:t>Laser</a:t>
            </a:r>
            <a:r>
              <a:rPr lang="en-US" altLang="ko-KR" sz="2500" b="1" baseline="0" dirty="0"/>
              <a:t> power vs Net intensity (CCD Camera)</a:t>
            </a:r>
            <a:r>
              <a:rPr lang="en-US" altLang="ko-KR" sz="2500" baseline="0" dirty="0"/>
              <a:t> </a:t>
            </a:r>
            <a:endParaRPr lang="ko-KR" altLang="en-US" sz="2500" dirty="0"/>
          </a:p>
        </c:rich>
      </c:tx>
      <c:layout>
        <c:manualLayout>
          <c:xMode val="edge"/>
          <c:yMode val="edge"/>
          <c:x val="0.2177472808445357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230718309703362"/>
          <c:y val="0.12641472868217052"/>
          <c:w val="0.75792313785818277"/>
          <c:h val="0.74454449734480865"/>
        </c:manualLayout>
      </c:layout>
      <c:scatterChart>
        <c:scatterStyle val="lineMarker"/>
        <c:varyColors val="0"/>
        <c:ser>
          <c:idx val="1"/>
          <c:order val="0"/>
          <c:tx>
            <c:v>-110kV 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20"/>
            <c:spPr>
              <a:noFill/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Sheet1!$C$57:$C$65</c:f>
                <c:numCache>
                  <c:formatCode>General</c:formatCode>
                  <c:ptCount val="9"/>
                  <c:pt idx="0">
                    <c:v>166</c:v>
                  </c:pt>
                  <c:pt idx="1">
                    <c:v>78</c:v>
                  </c:pt>
                  <c:pt idx="2">
                    <c:v>89</c:v>
                  </c:pt>
                  <c:pt idx="3">
                    <c:v>49</c:v>
                  </c:pt>
                  <c:pt idx="4">
                    <c:v>47.5</c:v>
                  </c:pt>
                  <c:pt idx="5">
                    <c:v>16</c:v>
                  </c:pt>
                  <c:pt idx="6">
                    <c:v>20.5</c:v>
                  </c:pt>
                  <c:pt idx="7">
                    <c:v>15.5</c:v>
                  </c:pt>
                  <c:pt idx="8">
                    <c:v>3</c:v>
                  </c:pt>
                </c:numCache>
              </c:numRef>
            </c:plus>
            <c:minus>
              <c:numRef>
                <c:f>Sheet1!$C$57:$C$65</c:f>
                <c:numCache>
                  <c:formatCode>General</c:formatCode>
                  <c:ptCount val="9"/>
                  <c:pt idx="0">
                    <c:v>166</c:v>
                  </c:pt>
                  <c:pt idx="1">
                    <c:v>78</c:v>
                  </c:pt>
                  <c:pt idx="2">
                    <c:v>89</c:v>
                  </c:pt>
                  <c:pt idx="3">
                    <c:v>49</c:v>
                  </c:pt>
                  <c:pt idx="4">
                    <c:v>47.5</c:v>
                  </c:pt>
                  <c:pt idx="5">
                    <c:v>16</c:v>
                  </c:pt>
                  <c:pt idx="6">
                    <c:v>20.5</c:v>
                  </c:pt>
                  <c:pt idx="7">
                    <c:v>15.5</c:v>
                  </c:pt>
                  <c:pt idx="8">
                    <c:v>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errBars>
          <c:xVal>
            <c:numRef>
              <c:f>Sheet1!$A$57:$A$65</c:f>
              <c:numCache>
                <c:formatCode>General</c:formatCode>
                <c:ptCount val="9"/>
                <c:pt idx="0">
                  <c:v>780</c:v>
                </c:pt>
                <c:pt idx="1">
                  <c:v>656</c:v>
                </c:pt>
                <c:pt idx="2">
                  <c:v>561</c:v>
                </c:pt>
                <c:pt idx="3">
                  <c:v>448</c:v>
                </c:pt>
                <c:pt idx="4">
                  <c:v>349.5</c:v>
                </c:pt>
                <c:pt idx="5">
                  <c:v>255</c:v>
                </c:pt>
                <c:pt idx="6">
                  <c:v>190.5</c:v>
                </c:pt>
                <c:pt idx="7">
                  <c:v>97.5</c:v>
                </c:pt>
                <c:pt idx="8">
                  <c:v>50</c:v>
                </c:pt>
              </c:numCache>
            </c:numRef>
          </c:xVal>
          <c:yVal>
            <c:numRef>
              <c:f>Sheet1!$B$57:$B$65</c:f>
              <c:numCache>
                <c:formatCode>General</c:formatCode>
                <c:ptCount val="9"/>
                <c:pt idx="0">
                  <c:v>115737928</c:v>
                </c:pt>
                <c:pt idx="1">
                  <c:v>93949699</c:v>
                </c:pt>
                <c:pt idx="2">
                  <c:v>96976820</c:v>
                </c:pt>
                <c:pt idx="3">
                  <c:v>54348422</c:v>
                </c:pt>
                <c:pt idx="4">
                  <c:v>29006648</c:v>
                </c:pt>
                <c:pt idx="5">
                  <c:v>10813073</c:v>
                </c:pt>
                <c:pt idx="6">
                  <c:v>6774325</c:v>
                </c:pt>
                <c:pt idx="7">
                  <c:v>1043858</c:v>
                </c:pt>
                <c:pt idx="8">
                  <c:v>60077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FDE-45E6-A049-83106D38DD26}"/>
            </c:ext>
          </c:extLst>
        </c:ser>
        <c:ser>
          <c:idx val="0"/>
          <c:order val="1"/>
          <c:tx>
            <c:v>-90kV 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10"/>
            <c:spPr>
              <a:noFill/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Sheet1!$C$45:$C$53</c:f>
                <c:numCache>
                  <c:formatCode>General</c:formatCode>
                  <c:ptCount val="9"/>
                  <c:pt idx="0">
                    <c:v>5</c:v>
                  </c:pt>
                  <c:pt idx="1">
                    <c:v>6</c:v>
                  </c:pt>
                  <c:pt idx="2">
                    <c:v>15</c:v>
                  </c:pt>
                  <c:pt idx="3">
                    <c:v>15</c:v>
                  </c:pt>
                  <c:pt idx="4">
                    <c:v>16</c:v>
                  </c:pt>
                  <c:pt idx="5">
                    <c:v>20</c:v>
                  </c:pt>
                  <c:pt idx="6">
                    <c:v>20.5</c:v>
                  </c:pt>
                  <c:pt idx="7">
                    <c:v>20</c:v>
                  </c:pt>
                  <c:pt idx="8">
                    <c:v>40</c:v>
                  </c:pt>
                </c:numCache>
              </c:numRef>
            </c:plus>
            <c:minus>
              <c:numRef>
                <c:f>Sheet1!$C$45:$C$53</c:f>
                <c:numCache>
                  <c:formatCode>General</c:formatCode>
                  <c:ptCount val="9"/>
                  <c:pt idx="0">
                    <c:v>5</c:v>
                  </c:pt>
                  <c:pt idx="1">
                    <c:v>6</c:v>
                  </c:pt>
                  <c:pt idx="2">
                    <c:v>15</c:v>
                  </c:pt>
                  <c:pt idx="3">
                    <c:v>15</c:v>
                  </c:pt>
                  <c:pt idx="4">
                    <c:v>16</c:v>
                  </c:pt>
                  <c:pt idx="5">
                    <c:v>20</c:v>
                  </c:pt>
                  <c:pt idx="6">
                    <c:v>20.5</c:v>
                  </c:pt>
                  <c:pt idx="7">
                    <c:v>20</c:v>
                  </c:pt>
                  <c:pt idx="8">
                    <c:v>40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xVal>
            <c:numRef>
              <c:f>Sheet1!$A$45:$A$53</c:f>
              <c:numCache>
                <c:formatCode>General</c:formatCode>
                <c:ptCount val="9"/>
                <c:pt idx="0">
                  <c:v>56</c:v>
                </c:pt>
                <c:pt idx="1">
                  <c:v>94</c:v>
                </c:pt>
                <c:pt idx="2">
                  <c:v>163</c:v>
                </c:pt>
                <c:pt idx="3">
                  <c:v>210</c:v>
                </c:pt>
                <c:pt idx="4">
                  <c:v>296</c:v>
                </c:pt>
                <c:pt idx="5">
                  <c:v>370</c:v>
                </c:pt>
                <c:pt idx="6">
                  <c:v>480.5</c:v>
                </c:pt>
                <c:pt idx="7">
                  <c:v>600</c:v>
                </c:pt>
                <c:pt idx="8">
                  <c:v>630</c:v>
                </c:pt>
              </c:numCache>
            </c:numRef>
          </c:xVal>
          <c:yVal>
            <c:numRef>
              <c:f>Sheet1!$B$45:$B$53</c:f>
              <c:numCache>
                <c:formatCode>General</c:formatCode>
                <c:ptCount val="9"/>
                <c:pt idx="0">
                  <c:v>2562479</c:v>
                </c:pt>
                <c:pt idx="1">
                  <c:v>5057097</c:v>
                </c:pt>
                <c:pt idx="2">
                  <c:v>25600470</c:v>
                </c:pt>
                <c:pt idx="3">
                  <c:v>35588602</c:v>
                </c:pt>
                <c:pt idx="4">
                  <c:v>50321205</c:v>
                </c:pt>
                <c:pt idx="5">
                  <c:v>61102001</c:v>
                </c:pt>
                <c:pt idx="6">
                  <c:v>90698093</c:v>
                </c:pt>
                <c:pt idx="7">
                  <c:v>108284219</c:v>
                </c:pt>
                <c:pt idx="8">
                  <c:v>117043270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FDE-45E6-A049-83106D38DD26}"/>
            </c:ext>
          </c:extLst>
        </c:ser>
        <c:ser>
          <c:idx val="3"/>
          <c:order val="2"/>
          <c:tx>
            <c:v>-60kV 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4"/>
              </a:solidFill>
              <a:ln w="9525">
                <a:solidFill>
                  <a:srgbClr val="00B050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25"/>
            <c:spPr>
              <a:noFill/>
              <a:ln w="9525" cap="flat" cmpd="sng" algn="ctr">
                <a:solidFill>
                  <a:srgbClr val="00B050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Sheet1!$C$77:$C$83</c:f>
                <c:numCache>
                  <c:formatCode>General</c:formatCode>
                  <c:ptCount val="7"/>
                  <c:pt idx="0">
                    <c:v>110</c:v>
                  </c:pt>
                  <c:pt idx="1">
                    <c:v>142</c:v>
                  </c:pt>
                  <c:pt idx="2">
                    <c:v>56.5</c:v>
                  </c:pt>
                  <c:pt idx="3">
                    <c:v>55</c:v>
                  </c:pt>
                  <c:pt idx="4">
                    <c:v>16.5</c:v>
                  </c:pt>
                  <c:pt idx="5">
                    <c:v>4.5</c:v>
                  </c:pt>
                  <c:pt idx="6">
                    <c:v>1</c:v>
                  </c:pt>
                </c:numCache>
              </c:numRef>
            </c:plus>
            <c:minus>
              <c:numRef>
                <c:f>Sheet1!$C$77:$C$83</c:f>
                <c:numCache>
                  <c:formatCode>General</c:formatCode>
                  <c:ptCount val="7"/>
                  <c:pt idx="0">
                    <c:v>110</c:v>
                  </c:pt>
                  <c:pt idx="1">
                    <c:v>142</c:v>
                  </c:pt>
                  <c:pt idx="2">
                    <c:v>56.5</c:v>
                  </c:pt>
                  <c:pt idx="3">
                    <c:v>55</c:v>
                  </c:pt>
                  <c:pt idx="4">
                    <c:v>16.5</c:v>
                  </c:pt>
                  <c:pt idx="5">
                    <c:v>4.5</c:v>
                  </c:pt>
                  <c:pt idx="6">
                    <c:v>1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00B050"/>
                </a:solidFill>
                <a:round/>
              </a:ln>
              <a:effectLst/>
            </c:spPr>
          </c:errBars>
          <c:xVal>
            <c:numRef>
              <c:f>Sheet1!$A$77:$A$83</c:f>
              <c:numCache>
                <c:formatCode>General</c:formatCode>
                <c:ptCount val="7"/>
                <c:pt idx="0">
                  <c:v>709</c:v>
                </c:pt>
                <c:pt idx="1">
                  <c:v>613</c:v>
                </c:pt>
                <c:pt idx="2">
                  <c:v>352.5</c:v>
                </c:pt>
                <c:pt idx="3">
                  <c:v>169</c:v>
                </c:pt>
                <c:pt idx="4">
                  <c:v>92.5</c:v>
                </c:pt>
                <c:pt idx="5">
                  <c:v>38.5</c:v>
                </c:pt>
                <c:pt idx="6">
                  <c:v>7</c:v>
                </c:pt>
              </c:numCache>
            </c:numRef>
          </c:xVal>
          <c:yVal>
            <c:numRef>
              <c:f>Sheet1!$B$77:$B$83</c:f>
              <c:numCache>
                <c:formatCode>General</c:formatCode>
                <c:ptCount val="7"/>
                <c:pt idx="0">
                  <c:v>102557779</c:v>
                </c:pt>
                <c:pt idx="1">
                  <c:v>106649884</c:v>
                </c:pt>
                <c:pt idx="2">
                  <c:v>37000052</c:v>
                </c:pt>
                <c:pt idx="3">
                  <c:v>19336377</c:v>
                </c:pt>
                <c:pt idx="4">
                  <c:v>7250197</c:v>
                </c:pt>
                <c:pt idx="5">
                  <c:v>212403</c:v>
                </c:pt>
                <c:pt idx="6">
                  <c:v>13202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FDE-45E6-A049-83106D38DD26}"/>
            </c:ext>
          </c:extLst>
        </c:ser>
        <c:ser>
          <c:idx val="2"/>
          <c:order val="3"/>
          <c:tx>
            <c:v>-30kV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35"/>
            <c:spPr>
              <a:noFill/>
              <a:ln w="9525" cap="flat" cmpd="sng" algn="ctr">
                <a:solidFill>
                  <a:srgbClr val="7030A0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Sheet1!$C$67:$C$75</c:f>
                <c:numCache>
                  <c:formatCode>General</c:formatCode>
                  <c:ptCount val="9"/>
                  <c:pt idx="0">
                    <c:v>166</c:v>
                  </c:pt>
                  <c:pt idx="1">
                    <c:v>78</c:v>
                  </c:pt>
                  <c:pt idx="2">
                    <c:v>89</c:v>
                  </c:pt>
                  <c:pt idx="3">
                    <c:v>114.5</c:v>
                  </c:pt>
                  <c:pt idx="4">
                    <c:v>65</c:v>
                  </c:pt>
                  <c:pt idx="5">
                    <c:v>16</c:v>
                  </c:pt>
                  <c:pt idx="6">
                    <c:v>20.5</c:v>
                  </c:pt>
                  <c:pt idx="7">
                    <c:v>15.5</c:v>
                  </c:pt>
                  <c:pt idx="8">
                    <c:v>3</c:v>
                  </c:pt>
                </c:numCache>
              </c:numRef>
            </c:plus>
            <c:minus>
              <c:numRef>
                <c:f>Sheet1!$C$67:$C$75</c:f>
                <c:numCache>
                  <c:formatCode>General</c:formatCode>
                  <c:ptCount val="9"/>
                  <c:pt idx="0">
                    <c:v>166</c:v>
                  </c:pt>
                  <c:pt idx="1">
                    <c:v>78</c:v>
                  </c:pt>
                  <c:pt idx="2">
                    <c:v>89</c:v>
                  </c:pt>
                  <c:pt idx="3">
                    <c:v>114.5</c:v>
                  </c:pt>
                  <c:pt idx="4">
                    <c:v>65</c:v>
                  </c:pt>
                  <c:pt idx="5">
                    <c:v>16</c:v>
                  </c:pt>
                  <c:pt idx="6">
                    <c:v>20.5</c:v>
                  </c:pt>
                  <c:pt idx="7">
                    <c:v>15.5</c:v>
                  </c:pt>
                  <c:pt idx="8">
                    <c:v>3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7030A0"/>
                </a:solidFill>
                <a:round/>
              </a:ln>
              <a:effectLst/>
            </c:spPr>
          </c:errBars>
          <c:xVal>
            <c:numRef>
              <c:f>Sheet1!$A$67:$A$75</c:f>
              <c:numCache>
                <c:formatCode>General</c:formatCode>
                <c:ptCount val="9"/>
                <c:pt idx="0">
                  <c:v>780</c:v>
                </c:pt>
                <c:pt idx="1">
                  <c:v>656</c:v>
                </c:pt>
                <c:pt idx="2">
                  <c:v>561</c:v>
                </c:pt>
                <c:pt idx="3">
                  <c:v>495.5</c:v>
                </c:pt>
                <c:pt idx="4">
                  <c:v>349</c:v>
                </c:pt>
                <c:pt idx="5">
                  <c:v>255</c:v>
                </c:pt>
                <c:pt idx="6">
                  <c:v>190.5</c:v>
                </c:pt>
                <c:pt idx="7">
                  <c:v>97.5</c:v>
                </c:pt>
                <c:pt idx="8">
                  <c:v>50</c:v>
                </c:pt>
              </c:numCache>
            </c:numRef>
          </c:xVal>
          <c:yVal>
            <c:numRef>
              <c:f>Sheet1!$B$67:$B$75</c:f>
              <c:numCache>
                <c:formatCode>General</c:formatCode>
                <c:ptCount val="9"/>
                <c:pt idx="0">
                  <c:v>55691936</c:v>
                </c:pt>
                <c:pt idx="1">
                  <c:v>42338342</c:v>
                </c:pt>
                <c:pt idx="2">
                  <c:v>35314425</c:v>
                </c:pt>
                <c:pt idx="3">
                  <c:v>27344177</c:v>
                </c:pt>
                <c:pt idx="4">
                  <c:v>17390403</c:v>
                </c:pt>
                <c:pt idx="5">
                  <c:v>16335953</c:v>
                </c:pt>
                <c:pt idx="6">
                  <c:v>3843443</c:v>
                </c:pt>
                <c:pt idx="7">
                  <c:v>1665627</c:v>
                </c:pt>
                <c:pt idx="8">
                  <c:v>406174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FDE-45E6-A049-83106D38D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6286824"/>
        <c:axId val="556279608"/>
      </c:scatterChart>
      <c:valAx>
        <c:axId val="556286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000" b="1" dirty="0"/>
                  <a:t>Laser power[</a:t>
                </a:r>
                <a:r>
                  <a:rPr lang="el-GR" altLang="ko-KR" sz="2000" b="1" i="0" u="none" strike="noStrike" baseline="0" dirty="0">
                    <a:effectLst/>
                  </a:rPr>
                  <a:t>μ</a:t>
                </a:r>
                <a:r>
                  <a:rPr lang="en-US" altLang="ko-KR" sz="2000" b="1" i="0" u="none" strike="noStrike" baseline="0" dirty="0">
                    <a:effectLst/>
                  </a:rPr>
                  <a:t>W</a:t>
                </a:r>
                <a:r>
                  <a:rPr lang="en-US" altLang="ko-KR" sz="2000" b="1" dirty="0"/>
                  <a:t>]</a:t>
                </a:r>
                <a:endParaRPr lang="ko-KR" altLang="en-US" sz="20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6279608"/>
        <c:crosses val="autoZero"/>
        <c:crossBetween val="midCat"/>
      </c:valAx>
      <c:valAx>
        <c:axId val="556279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000" b="1" dirty="0"/>
                  <a:t>Net intensity</a:t>
                </a:r>
                <a:endParaRPr lang="ko-KR" altLang="en-US" sz="20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6286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231621929543179"/>
          <c:y val="0.44111243362021607"/>
          <c:w val="9.0024870817248415E-2"/>
          <c:h val="0.199616065433681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052402145384005E-2"/>
          <c:y val="0.1787245256260056"/>
          <c:w val="0.86750409677051243"/>
          <c:h val="0.72750324349519091"/>
        </c:manualLayout>
      </c:layout>
      <c:scatterChart>
        <c:scatterStyle val="lineMarker"/>
        <c:varyColors val="0"/>
        <c:ser>
          <c:idx val="0"/>
          <c:order val="0"/>
          <c:tx>
            <c:v>85kV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0070C0"/>
              </a:solidFill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Sheet1!$C$2:$C$18</c:f>
                <c:numCache>
                  <c:formatCode>General</c:formatCode>
                  <c:ptCount val="17"/>
                  <c:pt idx="0">
                    <c:v>18</c:v>
                  </c:pt>
                  <c:pt idx="1">
                    <c:v>49</c:v>
                  </c:pt>
                  <c:pt idx="2">
                    <c:v>87</c:v>
                  </c:pt>
                  <c:pt idx="3">
                    <c:v>206</c:v>
                  </c:pt>
                  <c:pt idx="4">
                    <c:v>92</c:v>
                  </c:pt>
                  <c:pt idx="5">
                    <c:v>72</c:v>
                  </c:pt>
                  <c:pt idx="6">
                    <c:v>107</c:v>
                  </c:pt>
                  <c:pt idx="7">
                    <c:v>136</c:v>
                  </c:pt>
                  <c:pt idx="8">
                    <c:v>144</c:v>
                  </c:pt>
                  <c:pt idx="9">
                    <c:v>142</c:v>
                  </c:pt>
                  <c:pt idx="10">
                    <c:v>153</c:v>
                  </c:pt>
                  <c:pt idx="11">
                    <c:v>139</c:v>
                  </c:pt>
                  <c:pt idx="12">
                    <c:v>98</c:v>
                  </c:pt>
                  <c:pt idx="13">
                    <c:v>97</c:v>
                  </c:pt>
                  <c:pt idx="14">
                    <c:v>45</c:v>
                  </c:pt>
                  <c:pt idx="15">
                    <c:v>32</c:v>
                  </c:pt>
                  <c:pt idx="16">
                    <c:v>12</c:v>
                  </c:pt>
                </c:numCache>
              </c:numRef>
            </c:plus>
            <c:minus>
              <c:numRef>
                <c:f>Sheet1!$C$2:$C$18</c:f>
                <c:numCache>
                  <c:formatCode>General</c:formatCode>
                  <c:ptCount val="17"/>
                  <c:pt idx="0">
                    <c:v>18</c:v>
                  </c:pt>
                  <c:pt idx="1">
                    <c:v>49</c:v>
                  </c:pt>
                  <c:pt idx="2">
                    <c:v>87</c:v>
                  </c:pt>
                  <c:pt idx="3">
                    <c:v>206</c:v>
                  </c:pt>
                  <c:pt idx="4">
                    <c:v>92</c:v>
                  </c:pt>
                  <c:pt idx="5">
                    <c:v>72</c:v>
                  </c:pt>
                  <c:pt idx="6">
                    <c:v>107</c:v>
                  </c:pt>
                  <c:pt idx="7">
                    <c:v>136</c:v>
                  </c:pt>
                  <c:pt idx="8">
                    <c:v>144</c:v>
                  </c:pt>
                  <c:pt idx="9">
                    <c:v>142</c:v>
                  </c:pt>
                  <c:pt idx="10">
                    <c:v>153</c:v>
                  </c:pt>
                  <c:pt idx="11">
                    <c:v>139</c:v>
                  </c:pt>
                  <c:pt idx="12">
                    <c:v>98</c:v>
                  </c:pt>
                  <c:pt idx="13">
                    <c:v>97</c:v>
                  </c:pt>
                  <c:pt idx="14">
                    <c:v>45</c:v>
                  </c:pt>
                  <c:pt idx="15">
                    <c:v>32</c:v>
                  </c:pt>
                  <c:pt idx="16">
                    <c:v>12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percentage"/>
            <c:noEndCap val="0"/>
            <c:val val="7"/>
            <c:spPr>
              <a:noFill/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xVal>
            <c:numRef>
              <c:f>Sheet1!$A$2:$A$18</c:f>
              <c:numCache>
                <c:formatCode>General</c:formatCode>
                <c:ptCount val="17"/>
                <c:pt idx="0">
                  <c:v>380</c:v>
                </c:pt>
                <c:pt idx="1">
                  <c:v>308</c:v>
                </c:pt>
                <c:pt idx="2">
                  <c:v>274</c:v>
                </c:pt>
                <c:pt idx="3">
                  <c:v>265</c:v>
                </c:pt>
                <c:pt idx="4">
                  <c:v>255</c:v>
                </c:pt>
                <c:pt idx="5">
                  <c:v>247</c:v>
                </c:pt>
                <c:pt idx="6">
                  <c:v>227</c:v>
                </c:pt>
                <c:pt idx="7">
                  <c:v>201</c:v>
                </c:pt>
                <c:pt idx="8">
                  <c:v>182</c:v>
                </c:pt>
                <c:pt idx="9">
                  <c:v>170</c:v>
                </c:pt>
                <c:pt idx="10">
                  <c:v>157</c:v>
                </c:pt>
                <c:pt idx="11">
                  <c:v>143</c:v>
                </c:pt>
                <c:pt idx="12">
                  <c:v>135</c:v>
                </c:pt>
                <c:pt idx="13">
                  <c:v>125</c:v>
                </c:pt>
                <c:pt idx="14">
                  <c:v>108</c:v>
                </c:pt>
                <c:pt idx="15">
                  <c:v>98</c:v>
                </c:pt>
                <c:pt idx="16">
                  <c:v>76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166</c:v>
                </c:pt>
                <c:pt idx="1">
                  <c:v>472</c:v>
                </c:pt>
                <c:pt idx="2">
                  <c:v>1119</c:v>
                </c:pt>
                <c:pt idx="3">
                  <c:v>1865</c:v>
                </c:pt>
                <c:pt idx="4">
                  <c:v>1545</c:v>
                </c:pt>
                <c:pt idx="5">
                  <c:v>1566</c:v>
                </c:pt>
                <c:pt idx="6">
                  <c:v>1949</c:v>
                </c:pt>
                <c:pt idx="7">
                  <c:v>2298</c:v>
                </c:pt>
                <c:pt idx="8">
                  <c:v>2488</c:v>
                </c:pt>
                <c:pt idx="9">
                  <c:v>2509</c:v>
                </c:pt>
                <c:pt idx="10">
                  <c:v>2326</c:v>
                </c:pt>
                <c:pt idx="11">
                  <c:v>2121</c:v>
                </c:pt>
                <c:pt idx="12">
                  <c:v>1533</c:v>
                </c:pt>
                <c:pt idx="13">
                  <c:v>1448</c:v>
                </c:pt>
                <c:pt idx="14">
                  <c:v>612</c:v>
                </c:pt>
                <c:pt idx="15">
                  <c:v>267</c:v>
                </c:pt>
                <c:pt idx="16">
                  <c:v>-251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2B-49DA-8199-791710F30FB5}"/>
            </c:ext>
          </c:extLst>
        </c:ser>
        <c:ser>
          <c:idx val="1"/>
          <c:order val="1"/>
          <c:tx>
            <c:v>100kV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Sheet1!$H$2:$H$15</c:f>
                <c:numCache>
                  <c:formatCode>General</c:formatCode>
                  <c:ptCount val="14"/>
                  <c:pt idx="0">
                    <c:v>162</c:v>
                  </c:pt>
                  <c:pt idx="1">
                    <c:v>213</c:v>
                  </c:pt>
                  <c:pt idx="2">
                    <c:v>188</c:v>
                  </c:pt>
                  <c:pt idx="3">
                    <c:v>370</c:v>
                  </c:pt>
                  <c:pt idx="4">
                    <c:v>470</c:v>
                  </c:pt>
                  <c:pt idx="5">
                    <c:v>608</c:v>
                  </c:pt>
                  <c:pt idx="6">
                    <c:v>596</c:v>
                  </c:pt>
                  <c:pt idx="7">
                    <c:v>448</c:v>
                  </c:pt>
                  <c:pt idx="8">
                    <c:v>490</c:v>
                  </c:pt>
                  <c:pt idx="9">
                    <c:v>305</c:v>
                  </c:pt>
                  <c:pt idx="10">
                    <c:v>184</c:v>
                  </c:pt>
                  <c:pt idx="11">
                    <c:v>186</c:v>
                  </c:pt>
                  <c:pt idx="12">
                    <c:v>74</c:v>
                  </c:pt>
                  <c:pt idx="13">
                    <c:v>23</c:v>
                  </c:pt>
                </c:numCache>
              </c:numRef>
            </c:plus>
            <c:minus>
              <c:numRef>
                <c:f>Sheet1!$H$2:$H$15</c:f>
                <c:numCache>
                  <c:formatCode>General</c:formatCode>
                  <c:ptCount val="14"/>
                  <c:pt idx="0">
                    <c:v>162</c:v>
                  </c:pt>
                  <c:pt idx="1">
                    <c:v>213</c:v>
                  </c:pt>
                  <c:pt idx="2">
                    <c:v>188</c:v>
                  </c:pt>
                  <c:pt idx="3">
                    <c:v>370</c:v>
                  </c:pt>
                  <c:pt idx="4">
                    <c:v>470</c:v>
                  </c:pt>
                  <c:pt idx="5">
                    <c:v>608</c:v>
                  </c:pt>
                  <c:pt idx="6">
                    <c:v>596</c:v>
                  </c:pt>
                  <c:pt idx="7">
                    <c:v>448</c:v>
                  </c:pt>
                  <c:pt idx="8">
                    <c:v>490</c:v>
                  </c:pt>
                  <c:pt idx="9">
                    <c:v>305</c:v>
                  </c:pt>
                  <c:pt idx="10">
                    <c:v>184</c:v>
                  </c:pt>
                  <c:pt idx="11">
                    <c:v>186</c:v>
                  </c:pt>
                  <c:pt idx="12">
                    <c:v>74</c:v>
                  </c:pt>
                  <c:pt idx="13">
                    <c:v>23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percentage"/>
            <c:noEndCap val="0"/>
            <c:val val="7"/>
            <c:spPr>
              <a:noFill/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errBars>
          <c:xVal>
            <c:numRef>
              <c:f>Sheet1!$F$2:$F$15</c:f>
              <c:numCache>
                <c:formatCode>General</c:formatCode>
                <c:ptCount val="14"/>
                <c:pt idx="0">
                  <c:v>329</c:v>
                </c:pt>
                <c:pt idx="1">
                  <c:v>305</c:v>
                </c:pt>
                <c:pt idx="2">
                  <c:v>286</c:v>
                </c:pt>
                <c:pt idx="3">
                  <c:v>260</c:v>
                </c:pt>
                <c:pt idx="4">
                  <c:v>236</c:v>
                </c:pt>
                <c:pt idx="5">
                  <c:v>217</c:v>
                </c:pt>
                <c:pt idx="6">
                  <c:v>195</c:v>
                </c:pt>
                <c:pt idx="7">
                  <c:v>175</c:v>
                </c:pt>
                <c:pt idx="8">
                  <c:v>165</c:v>
                </c:pt>
                <c:pt idx="9">
                  <c:v>147</c:v>
                </c:pt>
                <c:pt idx="10">
                  <c:v>132</c:v>
                </c:pt>
                <c:pt idx="11">
                  <c:v>123</c:v>
                </c:pt>
                <c:pt idx="12">
                  <c:v>105</c:v>
                </c:pt>
                <c:pt idx="13">
                  <c:v>89</c:v>
                </c:pt>
              </c:numCache>
            </c:numRef>
          </c:xVal>
          <c:yVal>
            <c:numRef>
              <c:f>Sheet1!$G$2:$G$15</c:f>
              <c:numCache>
                <c:formatCode>General</c:formatCode>
                <c:ptCount val="14"/>
                <c:pt idx="0">
                  <c:v>76</c:v>
                </c:pt>
                <c:pt idx="1">
                  <c:v>641</c:v>
                </c:pt>
                <c:pt idx="2">
                  <c:v>865</c:v>
                </c:pt>
                <c:pt idx="3">
                  <c:v>1508</c:v>
                </c:pt>
                <c:pt idx="4">
                  <c:v>2300</c:v>
                </c:pt>
                <c:pt idx="5">
                  <c:v>2980</c:v>
                </c:pt>
                <c:pt idx="6">
                  <c:v>3709</c:v>
                </c:pt>
                <c:pt idx="7">
                  <c:v>4122</c:v>
                </c:pt>
                <c:pt idx="8">
                  <c:v>2986</c:v>
                </c:pt>
                <c:pt idx="9">
                  <c:v>2141</c:v>
                </c:pt>
                <c:pt idx="10">
                  <c:v>2383</c:v>
                </c:pt>
                <c:pt idx="11">
                  <c:v>1154</c:v>
                </c:pt>
                <c:pt idx="12">
                  <c:v>558</c:v>
                </c:pt>
                <c:pt idx="13">
                  <c:v>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2B-49DA-8199-791710F30FB5}"/>
            </c:ext>
          </c:extLst>
        </c:ser>
        <c:ser>
          <c:idx val="2"/>
          <c:order val="2"/>
          <c:tx>
            <c:v>60kV</c:v>
          </c:tx>
          <c:spPr>
            <a:ln w="25400" cap="rnd">
              <a:solidFill>
                <a:srgbClr val="92D050"/>
              </a:solidFill>
              <a:round/>
            </a:ln>
            <a:effectLst/>
          </c:spPr>
          <c:marker>
            <c:symbol val="star"/>
            <c:size val="5"/>
            <c:spPr>
              <a:solidFill>
                <a:srgbClr val="92D05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Sheet1!$C$22:$C$31</c:f>
                <c:numCache>
                  <c:formatCode>General</c:formatCode>
                  <c:ptCount val="10"/>
                  <c:pt idx="0">
                    <c:v>547</c:v>
                  </c:pt>
                  <c:pt idx="1">
                    <c:v>482</c:v>
                  </c:pt>
                  <c:pt idx="2">
                    <c:v>501</c:v>
                  </c:pt>
                  <c:pt idx="3">
                    <c:v>637</c:v>
                  </c:pt>
                  <c:pt idx="4">
                    <c:v>355</c:v>
                  </c:pt>
                  <c:pt idx="5">
                    <c:v>396</c:v>
                  </c:pt>
                  <c:pt idx="6">
                    <c:v>364</c:v>
                  </c:pt>
                  <c:pt idx="7">
                    <c:v>414</c:v>
                  </c:pt>
                  <c:pt idx="8">
                    <c:v>274</c:v>
                  </c:pt>
                  <c:pt idx="9">
                    <c:v>131</c:v>
                  </c:pt>
                </c:numCache>
              </c:numRef>
            </c:plus>
            <c:minus>
              <c:numRef>
                <c:f>Sheet1!$C$22:$C$31</c:f>
                <c:numCache>
                  <c:formatCode>General</c:formatCode>
                  <c:ptCount val="10"/>
                  <c:pt idx="0">
                    <c:v>547</c:v>
                  </c:pt>
                  <c:pt idx="1">
                    <c:v>482</c:v>
                  </c:pt>
                  <c:pt idx="2">
                    <c:v>501</c:v>
                  </c:pt>
                  <c:pt idx="3">
                    <c:v>637</c:v>
                  </c:pt>
                  <c:pt idx="4">
                    <c:v>355</c:v>
                  </c:pt>
                  <c:pt idx="5">
                    <c:v>396</c:v>
                  </c:pt>
                  <c:pt idx="6">
                    <c:v>364</c:v>
                  </c:pt>
                  <c:pt idx="7">
                    <c:v>414</c:v>
                  </c:pt>
                  <c:pt idx="8">
                    <c:v>274</c:v>
                  </c:pt>
                  <c:pt idx="9">
                    <c:v>131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92D050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percentage"/>
            <c:noEndCap val="0"/>
            <c:val val="7"/>
            <c:spPr>
              <a:noFill/>
              <a:ln w="9525" cap="flat" cmpd="sng" algn="ctr">
                <a:solidFill>
                  <a:srgbClr val="92D050"/>
                </a:solidFill>
                <a:round/>
              </a:ln>
              <a:effectLst/>
            </c:spPr>
          </c:errBars>
          <c:xVal>
            <c:numRef>
              <c:f>Sheet1!$A$22:$A$31</c:f>
              <c:numCache>
                <c:formatCode>General</c:formatCode>
                <c:ptCount val="10"/>
                <c:pt idx="0">
                  <c:v>390</c:v>
                </c:pt>
                <c:pt idx="1">
                  <c:v>358</c:v>
                </c:pt>
                <c:pt idx="2">
                  <c:v>340</c:v>
                </c:pt>
                <c:pt idx="3">
                  <c:v>312</c:v>
                </c:pt>
                <c:pt idx="4">
                  <c:v>297</c:v>
                </c:pt>
                <c:pt idx="5">
                  <c:v>270</c:v>
                </c:pt>
                <c:pt idx="6">
                  <c:v>254</c:v>
                </c:pt>
                <c:pt idx="7">
                  <c:v>240</c:v>
                </c:pt>
                <c:pt idx="8">
                  <c:v>202</c:v>
                </c:pt>
                <c:pt idx="9">
                  <c:v>173</c:v>
                </c:pt>
              </c:numCache>
            </c:numRef>
          </c:xVal>
          <c:yVal>
            <c:numRef>
              <c:f>Sheet1!$B$22:$B$31</c:f>
              <c:numCache>
                <c:formatCode>General</c:formatCode>
                <c:ptCount val="10"/>
                <c:pt idx="0">
                  <c:v>273</c:v>
                </c:pt>
                <c:pt idx="1">
                  <c:v>880</c:v>
                </c:pt>
                <c:pt idx="2">
                  <c:v>1315</c:v>
                </c:pt>
                <c:pt idx="3">
                  <c:v>2069</c:v>
                </c:pt>
                <c:pt idx="4">
                  <c:v>1344</c:v>
                </c:pt>
                <c:pt idx="5">
                  <c:v>1575</c:v>
                </c:pt>
                <c:pt idx="6">
                  <c:v>1625</c:v>
                </c:pt>
                <c:pt idx="7">
                  <c:v>1652</c:v>
                </c:pt>
                <c:pt idx="8">
                  <c:v>1123</c:v>
                </c:pt>
                <c:pt idx="9">
                  <c:v>221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72B-49DA-8199-791710F30FB5}"/>
            </c:ext>
          </c:extLst>
        </c:ser>
        <c:ser>
          <c:idx val="3"/>
          <c:order val="3"/>
          <c:tx>
            <c:v>90kV</c:v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C72B-49DA-8199-791710F30FB5}"/>
              </c:ext>
            </c:extLst>
          </c:dPt>
          <c:errBars>
            <c:errDir val="y"/>
            <c:errBarType val="both"/>
            <c:errValType val="cust"/>
            <c:noEndCap val="0"/>
            <c:plus>
              <c:numRef>
                <c:f>Sheet1!$H$30:$H$41</c:f>
                <c:numCache>
                  <c:formatCode>General</c:formatCode>
                  <c:ptCount val="12"/>
                  <c:pt idx="0">
                    <c:v>314</c:v>
                  </c:pt>
                  <c:pt idx="1">
                    <c:v>485</c:v>
                  </c:pt>
                  <c:pt idx="2">
                    <c:v>553</c:v>
                  </c:pt>
                  <c:pt idx="3">
                    <c:v>718</c:v>
                  </c:pt>
                  <c:pt idx="4">
                    <c:v>572</c:v>
                  </c:pt>
                  <c:pt idx="5">
                    <c:v>492</c:v>
                  </c:pt>
                  <c:pt idx="6">
                    <c:v>526</c:v>
                  </c:pt>
                  <c:pt idx="7">
                    <c:v>411</c:v>
                  </c:pt>
                  <c:pt idx="8">
                    <c:v>340</c:v>
                  </c:pt>
                  <c:pt idx="9">
                    <c:v>281</c:v>
                  </c:pt>
                  <c:pt idx="10">
                    <c:v>256</c:v>
                  </c:pt>
                  <c:pt idx="11">
                    <c:v>139</c:v>
                  </c:pt>
                </c:numCache>
              </c:numRef>
            </c:plus>
            <c:minus>
              <c:numRef>
                <c:f>Sheet1!$H$30:$H$41</c:f>
                <c:numCache>
                  <c:formatCode>General</c:formatCode>
                  <c:ptCount val="12"/>
                  <c:pt idx="0">
                    <c:v>314</c:v>
                  </c:pt>
                  <c:pt idx="1">
                    <c:v>485</c:v>
                  </c:pt>
                  <c:pt idx="2">
                    <c:v>553</c:v>
                  </c:pt>
                  <c:pt idx="3">
                    <c:v>718</c:v>
                  </c:pt>
                  <c:pt idx="4">
                    <c:v>572</c:v>
                  </c:pt>
                  <c:pt idx="5">
                    <c:v>492</c:v>
                  </c:pt>
                  <c:pt idx="6">
                    <c:v>526</c:v>
                  </c:pt>
                  <c:pt idx="7">
                    <c:v>411</c:v>
                  </c:pt>
                  <c:pt idx="8">
                    <c:v>340</c:v>
                  </c:pt>
                  <c:pt idx="9">
                    <c:v>281</c:v>
                  </c:pt>
                  <c:pt idx="10">
                    <c:v>256</c:v>
                  </c:pt>
                  <c:pt idx="11">
                    <c:v>139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percentage"/>
            <c:noEndCap val="0"/>
            <c:val val="7"/>
            <c:spPr>
              <a:noFill/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errBars>
          <c:xVal>
            <c:numRef>
              <c:f>Sheet1!$F$30:$F$41</c:f>
              <c:numCache>
                <c:formatCode>General</c:formatCode>
                <c:ptCount val="12"/>
                <c:pt idx="0">
                  <c:v>345</c:v>
                </c:pt>
                <c:pt idx="1">
                  <c:v>336</c:v>
                </c:pt>
                <c:pt idx="2">
                  <c:v>321</c:v>
                </c:pt>
                <c:pt idx="3">
                  <c:v>298</c:v>
                </c:pt>
                <c:pt idx="4">
                  <c:v>272</c:v>
                </c:pt>
                <c:pt idx="5">
                  <c:v>263</c:v>
                </c:pt>
                <c:pt idx="6">
                  <c:v>235</c:v>
                </c:pt>
                <c:pt idx="7">
                  <c:v>225</c:v>
                </c:pt>
                <c:pt idx="8">
                  <c:v>210</c:v>
                </c:pt>
                <c:pt idx="9">
                  <c:v>190</c:v>
                </c:pt>
                <c:pt idx="10">
                  <c:v>182</c:v>
                </c:pt>
                <c:pt idx="11">
                  <c:v>168</c:v>
                </c:pt>
              </c:numCache>
            </c:numRef>
          </c:xVal>
          <c:yVal>
            <c:numRef>
              <c:f>Sheet1!$G$30:$G$41</c:f>
              <c:numCache>
                <c:formatCode>General</c:formatCode>
                <c:ptCount val="12"/>
                <c:pt idx="0">
                  <c:v>476</c:v>
                </c:pt>
                <c:pt idx="1">
                  <c:v>1118</c:v>
                </c:pt>
                <c:pt idx="2">
                  <c:v>1517</c:v>
                </c:pt>
                <c:pt idx="3">
                  <c:v>1601</c:v>
                </c:pt>
                <c:pt idx="4">
                  <c:v>2202</c:v>
                </c:pt>
                <c:pt idx="5">
                  <c:v>2560</c:v>
                </c:pt>
                <c:pt idx="6">
                  <c:v>2724</c:v>
                </c:pt>
                <c:pt idx="7">
                  <c:v>2212</c:v>
                </c:pt>
                <c:pt idx="8">
                  <c:v>1760</c:v>
                </c:pt>
                <c:pt idx="9">
                  <c:v>1144</c:v>
                </c:pt>
                <c:pt idx="10">
                  <c:v>1256</c:v>
                </c:pt>
                <c:pt idx="11">
                  <c:v>377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72B-49DA-8199-791710F30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7092608"/>
        <c:axId val="517089328"/>
      </c:scatterChart>
      <c:valAx>
        <c:axId val="517092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000" b="1" dirty="0"/>
                  <a:t>Laser power [</a:t>
                </a:r>
                <a:r>
                  <a:rPr lang="el-GR" altLang="ko-KR" sz="1000" b="1" i="0" u="none" strike="noStrike" baseline="0" dirty="0">
                    <a:effectLst/>
                  </a:rPr>
                  <a:t>μ</a:t>
                </a:r>
                <a:r>
                  <a:rPr lang="en-US" altLang="ko-KR" sz="1000" b="1" i="0" u="none" strike="noStrike" baseline="0" dirty="0">
                    <a:effectLst/>
                  </a:rPr>
                  <a:t>W]</a:t>
                </a:r>
                <a:endParaRPr lang="ko-KR" altLang="en-US" sz="1000" b="1" dirty="0"/>
              </a:p>
            </c:rich>
          </c:tx>
          <c:layout>
            <c:manualLayout>
              <c:xMode val="edge"/>
              <c:yMode val="edge"/>
              <c:x val="0.42849996906531718"/>
              <c:y val="0.882157731013062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7089328"/>
        <c:crosses val="autoZero"/>
        <c:crossBetween val="midCat"/>
      </c:valAx>
      <c:valAx>
        <c:axId val="51708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000" b="1" dirty="0"/>
                  <a:t>number</a:t>
                </a:r>
                <a:r>
                  <a:rPr lang="en-US" altLang="ko-KR" sz="1000" b="1" baseline="0" dirty="0"/>
                  <a:t> of electrons per pulse</a:t>
                </a:r>
                <a:endParaRPr lang="ko-KR" altLang="en-US" sz="10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7092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Laser power</a:t>
            </a:r>
            <a:r>
              <a:rPr lang="en-US" altLang="ko-KR" b="1" baseline="0" dirty="0"/>
              <a:t> vs Electron beam spot size (FWHM) for -110kV</a:t>
            </a:r>
            <a:endParaRPr lang="ko-KR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16"/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Sheet1!$J$87:$J$94</c:f>
                <c:numCache>
                  <c:formatCode>General</c:formatCode>
                  <c:ptCount val="8"/>
                  <c:pt idx="0">
                    <c:v>166</c:v>
                  </c:pt>
                  <c:pt idx="1">
                    <c:v>78</c:v>
                  </c:pt>
                  <c:pt idx="2">
                    <c:v>89</c:v>
                  </c:pt>
                  <c:pt idx="3">
                    <c:v>49</c:v>
                  </c:pt>
                  <c:pt idx="4">
                    <c:v>47.5</c:v>
                  </c:pt>
                  <c:pt idx="5">
                    <c:v>16</c:v>
                  </c:pt>
                  <c:pt idx="6">
                    <c:v>20.5</c:v>
                  </c:pt>
                  <c:pt idx="7">
                    <c:v>15.5</c:v>
                  </c:pt>
                </c:numCache>
              </c:numRef>
            </c:plus>
            <c:minus>
              <c:numRef>
                <c:f>Sheet1!$J$87:$J$94</c:f>
                <c:numCache>
                  <c:formatCode>General</c:formatCode>
                  <c:ptCount val="8"/>
                  <c:pt idx="0">
                    <c:v>166</c:v>
                  </c:pt>
                  <c:pt idx="1">
                    <c:v>78</c:v>
                  </c:pt>
                  <c:pt idx="2">
                    <c:v>89</c:v>
                  </c:pt>
                  <c:pt idx="3">
                    <c:v>49</c:v>
                  </c:pt>
                  <c:pt idx="4">
                    <c:v>47.5</c:v>
                  </c:pt>
                  <c:pt idx="5">
                    <c:v>16</c:v>
                  </c:pt>
                  <c:pt idx="6">
                    <c:v>20.5</c:v>
                  </c:pt>
                  <c:pt idx="7">
                    <c:v>15.5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xVal>
            <c:numRef>
              <c:f>Sheet1!$F$87:$F$94</c:f>
              <c:numCache>
                <c:formatCode>General</c:formatCode>
                <c:ptCount val="8"/>
                <c:pt idx="0">
                  <c:v>780</c:v>
                </c:pt>
                <c:pt idx="1">
                  <c:v>656</c:v>
                </c:pt>
                <c:pt idx="2">
                  <c:v>561</c:v>
                </c:pt>
                <c:pt idx="3">
                  <c:v>448</c:v>
                </c:pt>
                <c:pt idx="4">
                  <c:v>349.5</c:v>
                </c:pt>
                <c:pt idx="5">
                  <c:v>255</c:v>
                </c:pt>
                <c:pt idx="6">
                  <c:v>190.5</c:v>
                </c:pt>
                <c:pt idx="7">
                  <c:v>97.5</c:v>
                </c:pt>
              </c:numCache>
            </c:numRef>
          </c:xVal>
          <c:yVal>
            <c:numRef>
              <c:f>Sheet1!$I$87:$I$94</c:f>
              <c:numCache>
                <c:formatCode>General</c:formatCode>
                <c:ptCount val="8"/>
                <c:pt idx="0">
                  <c:v>1.7016000000000002</c:v>
                </c:pt>
                <c:pt idx="1">
                  <c:v>1.5551999999999999</c:v>
                </c:pt>
                <c:pt idx="2">
                  <c:v>1.8456000000000001</c:v>
                </c:pt>
                <c:pt idx="3">
                  <c:v>1.7363999999999999</c:v>
                </c:pt>
                <c:pt idx="4">
                  <c:v>1.5803999999999998</c:v>
                </c:pt>
                <c:pt idx="5">
                  <c:v>1.0164000000000002</c:v>
                </c:pt>
                <c:pt idx="6">
                  <c:v>0.9588000000000001</c:v>
                </c:pt>
                <c:pt idx="7">
                  <c:v>0.86880000000000002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FFF-4C9A-A756-07AAB8156C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681240"/>
        <c:axId val="574681896"/>
      </c:scatterChart>
      <c:valAx>
        <c:axId val="574681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1" dirty="0"/>
                  <a:t>Laser</a:t>
                </a:r>
                <a:r>
                  <a:rPr lang="en-US" altLang="ko-KR" sz="1400" b="1" baseline="0" dirty="0"/>
                  <a:t> power [</a:t>
                </a:r>
                <a:r>
                  <a:rPr lang="el-GR" altLang="ko-KR" sz="1400" b="1" i="0" u="none" strike="noStrike" baseline="0" dirty="0">
                    <a:effectLst/>
                  </a:rPr>
                  <a:t>μ</a:t>
                </a:r>
                <a:r>
                  <a:rPr lang="en-US" altLang="ko-KR" sz="1400" b="1" i="0" u="none" strike="noStrike" baseline="0" dirty="0">
                    <a:effectLst/>
                  </a:rPr>
                  <a:t>W</a:t>
                </a:r>
                <a:r>
                  <a:rPr lang="en-US" altLang="ko-KR" sz="1400" b="1" baseline="0" dirty="0"/>
                  <a:t>]</a:t>
                </a:r>
                <a:endParaRPr lang="ko-KR" altLang="en-US" sz="1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4681896"/>
        <c:crosses val="autoZero"/>
        <c:crossBetween val="midCat"/>
      </c:valAx>
      <c:valAx>
        <c:axId val="574681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500" b="1" dirty="0"/>
                  <a:t>Electron Beam</a:t>
                </a:r>
                <a:r>
                  <a:rPr lang="en-US" altLang="ko-KR" sz="1500" b="1" baseline="0" dirty="0"/>
                  <a:t> spot size [mm]</a:t>
                </a:r>
                <a:endParaRPr lang="ko-KR" altLang="en-US" sz="1500" b="1" dirty="0"/>
              </a:p>
            </c:rich>
          </c:tx>
          <c:layout>
            <c:manualLayout>
              <c:xMode val="edge"/>
              <c:yMode val="edge"/>
              <c:x val="1.3574245877707872E-2"/>
              <c:y val="0.103246077757266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4681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b="1" dirty="0"/>
              <a:t>Laser power</a:t>
            </a:r>
            <a:r>
              <a:rPr lang="en-US" altLang="ko-KR" b="1" baseline="0" dirty="0"/>
              <a:t> vs Electron beam spot size (FWHM) for 110kV</a:t>
            </a:r>
            <a:endParaRPr lang="ko-KR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16"/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Sheet1!$J$87:$J$94</c:f>
                <c:numCache>
                  <c:formatCode>General</c:formatCode>
                  <c:ptCount val="8"/>
                  <c:pt idx="0">
                    <c:v>166</c:v>
                  </c:pt>
                  <c:pt idx="1">
                    <c:v>78</c:v>
                  </c:pt>
                  <c:pt idx="2">
                    <c:v>89</c:v>
                  </c:pt>
                  <c:pt idx="3">
                    <c:v>49</c:v>
                  </c:pt>
                  <c:pt idx="4">
                    <c:v>47.5</c:v>
                  </c:pt>
                  <c:pt idx="5">
                    <c:v>16</c:v>
                  </c:pt>
                  <c:pt idx="6">
                    <c:v>20.5</c:v>
                  </c:pt>
                  <c:pt idx="7">
                    <c:v>15.5</c:v>
                  </c:pt>
                </c:numCache>
              </c:numRef>
            </c:plus>
            <c:minus>
              <c:numRef>
                <c:f>Sheet1!$J$87:$J$94</c:f>
                <c:numCache>
                  <c:formatCode>General</c:formatCode>
                  <c:ptCount val="8"/>
                  <c:pt idx="0">
                    <c:v>166</c:v>
                  </c:pt>
                  <c:pt idx="1">
                    <c:v>78</c:v>
                  </c:pt>
                  <c:pt idx="2">
                    <c:v>89</c:v>
                  </c:pt>
                  <c:pt idx="3">
                    <c:v>49</c:v>
                  </c:pt>
                  <c:pt idx="4">
                    <c:v>47.5</c:v>
                  </c:pt>
                  <c:pt idx="5">
                    <c:v>16</c:v>
                  </c:pt>
                  <c:pt idx="6">
                    <c:v>20.5</c:v>
                  </c:pt>
                  <c:pt idx="7">
                    <c:v>15.5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xVal>
            <c:numRef>
              <c:f>Sheet1!$F$87:$F$94</c:f>
              <c:numCache>
                <c:formatCode>General</c:formatCode>
                <c:ptCount val="8"/>
                <c:pt idx="0">
                  <c:v>780</c:v>
                </c:pt>
                <c:pt idx="1">
                  <c:v>656</c:v>
                </c:pt>
                <c:pt idx="2">
                  <c:v>561</c:v>
                </c:pt>
                <c:pt idx="3">
                  <c:v>448</c:v>
                </c:pt>
                <c:pt idx="4">
                  <c:v>349.5</c:v>
                </c:pt>
                <c:pt idx="5">
                  <c:v>255</c:v>
                </c:pt>
                <c:pt idx="6">
                  <c:v>190.5</c:v>
                </c:pt>
                <c:pt idx="7">
                  <c:v>97.5</c:v>
                </c:pt>
              </c:numCache>
            </c:numRef>
          </c:xVal>
          <c:yVal>
            <c:numRef>
              <c:f>Sheet1!$I$87:$I$94</c:f>
              <c:numCache>
                <c:formatCode>General</c:formatCode>
                <c:ptCount val="8"/>
                <c:pt idx="0">
                  <c:v>1.7016000000000002</c:v>
                </c:pt>
                <c:pt idx="1">
                  <c:v>1.5551999999999999</c:v>
                </c:pt>
                <c:pt idx="2">
                  <c:v>1.8456000000000001</c:v>
                </c:pt>
                <c:pt idx="3">
                  <c:v>1.7363999999999999</c:v>
                </c:pt>
                <c:pt idx="4">
                  <c:v>1.5803999999999998</c:v>
                </c:pt>
                <c:pt idx="5">
                  <c:v>1.0164000000000002</c:v>
                </c:pt>
                <c:pt idx="6">
                  <c:v>0.9588000000000001</c:v>
                </c:pt>
                <c:pt idx="7">
                  <c:v>0.86880000000000002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50-4D79-ADE9-A456EC935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681240"/>
        <c:axId val="574681896"/>
      </c:scatterChart>
      <c:valAx>
        <c:axId val="574681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1" dirty="0"/>
                  <a:t>Laser</a:t>
                </a:r>
                <a:r>
                  <a:rPr lang="en-US" altLang="ko-KR" sz="1400" b="1" baseline="0" dirty="0"/>
                  <a:t> power [</a:t>
                </a:r>
                <a:r>
                  <a:rPr lang="el-GR" altLang="ko-KR" sz="1400" b="1" i="0" u="none" strike="noStrike" baseline="0" dirty="0">
                    <a:effectLst/>
                  </a:rPr>
                  <a:t>μ</a:t>
                </a:r>
                <a:r>
                  <a:rPr lang="en-US" altLang="ko-KR" sz="1400" b="1" i="0" u="none" strike="noStrike" baseline="0" dirty="0">
                    <a:effectLst/>
                  </a:rPr>
                  <a:t>W</a:t>
                </a:r>
                <a:r>
                  <a:rPr lang="en-US" altLang="ko-KR" sz="1400" b="1" baseline="0" dirty="0"/>
                  <a:t>]</a:t>
                </a:r>
                <a:endParaRPr lang="ko-KR" altLang="en-US" sz="1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4681896"/>
        <c:crosses val="autoZero"/>
        <c:crossBetween val="midCat"/>
      </c:valAx>
      <c:valAx>
        <c:axId val="574681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500" b="1" dirty="0"/>
                  <a:t>Electron Beam</a:t>
                </a:r>
                <a:r>
                  <a:rPr lang="en-US" altLang="ko-KR" sz="1500" b="1" baseline="0" dirty="0"/>
                  <a:t> spot size [mm]</a:t>
                </a:r>
                <a:endParaRPr lang="ko-KR" altLang="en-US" sz="1500" b="1" dirty="0"/>
              </a:p>
            </c:rich>
          </c:tx>
          <c:layout>
            <c:manualLayout>
              <c:xMode val="edge"/>
              <c:yMode val="edge"/>
              <c:x val="1.3574245877707872E-2"/>
              <c:y val="0.103246077757266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74681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2019.Nov.8</a:t>
            </a:r>
            <a:r>
              <a:rPr lang="en-US" altLang="ko-KR" sz="25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Faraday Cup:  </a:t>
            </a:r>
            <a:endParaRPr lang="ko-KR" altLang="ko-KR" sz="1800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r>
              <a:rPr lang="en-US" altLang="ko-KR" sz="25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5180572863174714"/>
          <c:y val="1.35104473447411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9.6052402145384005E-2"/>
          <c:y val="0.1787245256260056"/>
          <c:w val="0.86750409677051243"/>
          <c:h val="0.72750324349519091"/>
        </c:manualLayout>
      </c:layout>
      <c:scatterChart>
        <c:scatterStyle val="lineMarker"/>
        <c:varyColors val="0"/>
        <c:ser>
          <c:idx val="1"/>
          <c:order val="0"/>
          <c:tx>
            <c:v>-100kV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Sheet1!$H$2:$H$15</c:f>
                <c:numCache>
                  <c:formatCode>General</c:formatCode>
                  <c:ptCount val="14"/>
                  <c:pt idx="0">
                    <c:v>162</c:v>
                  </c:pt>
                  <c:pt idx="1">
                    <c:v>213</c:v>
                  </c:pt>
                  <c:pt idx="2">
                    <c:v>188</c:v>
                  </c:pt>
                  <c:pt idx="3">
                    <c:v>370</c:v>
                  </c:pt>
                  <c:pt idx="4">
                    <c:v>470</c:v>
                  </c:pt>
                  <c:pt idx="5">
                    <c:v>608</c:v>
                  </c:pt>
                  <c:pt idx="6">
                    <c:v>596</c:v>
                  </c:pt>
                  <c:pt idx="7">
                    <c:v>448</c:v>
                  </c:pt>
                  <c:pt idx="8">
                    <c:v>490</c:v>
                  </c:pt>
                  <c:pt idx="9">
                    <c:v>305</c:v>
                  </c:pt>
                  <c:pt idx="10">
                    <c:v>184</c:v>
                  </c:pt>
                  <c:pt idx="11">
                    <c:v>186</c:v>
                  </c:pt>
                  <c:pt idx="12">
                    <c:v>74</c:v>
                  </c:pt>
                  <c:pt idx="13">
                    <c:v>23</c:v>
                  </c:pt>
                </c:numCache>
              </c:numRef>
            </c:plus>
            <c:minus>
              <c:numRef>
                <c:f>Sheet1!$H$2:$H$15</c:f>
                <c:numCache>
                  <c:formatCode>General</c:formatCode>
                  <c:ptCount val="14"/>
                  <c:pt idx="0">
                    <c:v>162</c:v>
                  </c:pt>
                  <c:pt idx="1">
                    <c:v>213</c:v>
                  </c:pt>
                  <c:pt idx="2">
                    <c:v>188</c:v>
                  </c:pt>
                  <c:pt idx="3">
                    <c:v>370</c:v>
                  </c:pt>
                  <c:pt idx="4">
                    <c:v>470</c:v>
                  </c:pt>
                  <c:pt idx="5">
                    <c:v>608</c:v>
                  </c:pt>
                  <c:pt idx="6">
                    <c:v>596</c:v>
                  </c:pt>
                  <c:pt idx="7">
                    <c:v>448</c:v>
                  </c:pt>
                  <c:pt idx="8">
                    <c:v>490</c:v>
                  </c:pt>
                  <c:pt idx="9">
                    <c:v>305</c:v>
                  </c:pt>
                  <c:pt idx="10">
                    <c:v>184</c:v>
                  </c:pt>
                  <c:pt idx="11">
                    <c:v>186</c:v>
                  </c:pt>
                  <c:pt idx="12">
                    <c:v>74</c:v>
                  </c:pt>
                  <c:pt idx="13">
                    <c:v>23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percentage"/>
            <c:noEndCap val="0"/>
            <c:val val="7"/>
            <c:spPr>
              <a:noFill/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errBars>
          <c:xVal>
            <c:numRef>
              <c:f>Sheet1!$F$2:$F$15</c:f>
              <c:numCache>
                <c:formatCode>General</c:formatCode>
                <c:ptCount val="14"/>
                <c:pt idx="0">
                  <c:v>329</c:v>
                </c:pt>
                <c:pt idx="1">
                  <c:v>305</c:v>
                </c:pt>
                <c:pt idx="2">
                  <c:v>286</c:v>
                </c:pt>
                <c:pt idx="3">
                  <c:v>260</c:v>
                </c:pt>
                <c:pt idx="4">
                  <c:v>236</c:v>
                </c:pt>
                <c:pt idx="5">
                  <c:v>217</c:v>
                </c:pt>
                <c:pt idx="6">
                  <c:v>195</c:v>
                </c:pt>
                <c:pt idx="7">
                  <c:v>175</c:v>
                </c:pt>
                <c:pt idx="8">
                  <c:v>165</c:v>
                </c:pt>
                <c:pt idx="9">
                  <c:v>147</c:v>
                </c:pt>
                <c:pt idx="10">
                  <c:v>132</c:v>
                </c:pt>
                <c:pt idx="11">
                  <c:v>123</c:v>
                </c:pt>
                <c:pt idx="12">
                  <c:v>105</c:v>
                </c:pt>
                <c:pt idx="13">
                  <c:v>89</c:v>
                </c:pt>
              </c:numCache>
            </c:numRef>
          </c:xVal>
          <c:yVal>
            <c:numRef>
              <c:f>Sheet1!$G$2:$G$15</c:f>
              <c:numCache>
                <c:formatCode>General</c:formatCode>
                <c:ptCount val="14"/>
                <c:pt idx="0">
                  <c:v>76</c:v>
                </c:pt>
                <c:pt idx="1">
                  <c:v>641</c:v>
                </c:pt>
                <c:pt idx="2">
                  <c:v>865</c:v>
                </c:pt>
                <c:pt idx="3">
                  <c:v>1508</c:v>
                </c:pt>
                <c:pt idx="4">
                  <c:v>2300</c:v>
                </c:pt>
                <c:pt idx="5">
                  <c:v>2980</c:v>
                </c:pt>
                <c:pt idx="6">
                  <c:v>3709</c:v>
                </c:pt>
                <c:pt idx="7">
                  <c:v>4122</c:v>
                </c:pt>
                <c:pt idx="8">
                  <c:v>2986</c:v>
                </c:pt>
                <c:pt idx="9">
                  <c:v>2141</c:v>
                </c:pt>
                <c:pt idx="10">
                  <c:v>2383</c:v>
                </c:pt>
                <c:pt idx="11">
                  <c:v>1154</c:v>
                </c:pt>
                <c:pt idx="12">
                  <c:v>558</c:v>
                </c:pt>
                <c:pt idx="13">
                  <c:v>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939-420E-BE7F-EEE66F2778AB}"/>
            </c:ext>
          </c:extLst>
        </c:ser>
        <c:ser>
          <c:idx val="3"/>
          <c:order val="1"/>
          <c:tx>
            <c:v>-90kV</c:v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1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chemeClr val="accent4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B939-420E-BE7F-EEE66F2778AB}"/>
              </c:ext>
            </c:extLst>
          </c:dPt>
          <c:errBars>
            <c:errDir val="y"/>
            <c:errBarType val="both"/>
            <c:errValType val="cust"/>
            <c:noEndCap val="0"/>
            <c:plus>
              <c:numRef>
                <c:f>Sheet1!$H$30:$H$41</c:f>
                <c:numCache>
                  <c:formatCode>General</c:formatCode>
                  <c:ptCount val="12"/>
                  <c:pt idx="0">
                    <c:v>314</c:v>
                  </c:pt>
                  <c:pt idx="1">
                    <c:v>485</c:v>
                  </c:pt>
                  <c:pt idx="2">
                    <c:v>553</c:v>
                  </c:pt>
                  <c:pt idx="3">
                    <c:v>718</c:v>
                  </c:pt>
                  <c:pt idx="4">
                    <c:v>572</c:v>
                  </c:pt>
                  <c:pt idx="5">
                    <c:v>492</c:v>
                  </c:pt>
                  <c:pt idx="6">
                    <c:v>526</c:v>
                  </c:pt>
                  <c:pt idx="7">
                    <c:v>411</c:v>
                  </c:pt>
                  <c:pt idx="8">
                    <c:v>340</c:v>
                  </c:pt>
                  <c:pt idx="9">
                    <c:v>281</c:v>
                  </c:pt>
                  <c:pt idx="10">
                    <c:v>256</c:v>
                  </c:pt>
                  <c:pt idx="11">
                    <c:v>139</c:v>
                  </c:pt>
                </c:numCache>
              </c:numRef>
            </c:plus>
            <c:minus>
              <c:numRef>
                <c:f>Sheet1!$H$30:$H$41</c:f>
                <c:numCache>
                  <c:formatCode>General</c:formatCode>
                  <c:ptCount val="12"/>
                  <c:pt idx="0">
                    <c:v>314</c:v>
                  </c:pt>
                  <c:pt idx="1">
                    <c:v>485</c:v>
                  </c:pt>
                  <c:pt idx="2">
                    <c:v>553</c:v>
                  </c:pt>
                  <c:pt idx="3">
                    <c:v>718</c:v>
                  </c:pt>
                  <c:pt idx="4">
                    <c:v>572</c:v>
                  </c:pt>
                  <c:pt idx="5">
                    <c:v>492</c:v>
                  </c:pt>
                  <c:pt idx="6">
                    <c:v>526</c:v>
                  </c:pt>
                  <c:pt idx="7">
                    <c:v>411</c:v>
                  </c:pt>
                  <c:pt idx="8">
                    <c:v>340</c:v>
                  </c:pt>
                  <c:pt idx="9">
                    <c:v>281</c:v>
                  </c:pt>
                  <c:pt idx="10">
                    <c:v>256</c:v>
                  </c:pt>
                  <c:pt idx="11">
                    <c:v>139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percentage"/>
            <c:noEndCap val="0"/>
            <c:val val="7"/>
            <c:spPr>
              <a:noFill/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errBars>
          <c:xVal>
            <c:numRef>
              <c:f>Sheet1!$F$30:$F$41</c:f>
              <c:numCache>
                <c:formatCode>General</c:formatCode>
                <c:ptCount val="12"/>
                <c:pt idx="0">
                  <c:v>345</c:v>
                </c:pt>
                <c:pt idx="1">
                  <c:v>336</c:v>
                </c:pt>
                <c:pt idx="2">
                  <c:v>321</c:v>
                </c:pt>
                <c:pt idx="3">
                  <c:v>298</c:v>
                </c:pt>
                <c:pt idx="4">
                  <c:v>272</c:v>
                </c:pt>
                <c:pt idx="5">
                  <c:v>263</c:v>
                </c:pt>
                <c:pt idx="6">
                  <c:v>235</c:v>
                </c:pt>
                <c:pt idx="7">
                  <c:v>225</c:v>
                </c:pt>
                <c:pt idx="8">
                  <c:v>210</c:v>
                </c:pt>
                <c:pt idx="9">
                  <c:v>190</c:v>
                </c:pt>
                <c:pt idx="10">
                  <c:v>182</c:v>
                </c:pt>
                <c:pt idx="11">
                  <c:v>168</c:v>
                </c:pt>
              </c:numCache>
            </c:numRef>
          </c:xVal>
          <c:yVal>
            <c:numRef>
              <c:f>Sheet1!$G$30:$G$41</c:f>
              <c:numCache>
                <c:formatCode>General</c:formatCode>
                <c:ptCount val="12"/>
                <c:pt idx="0">
                  <c:v>476</c:v>
                </c:pt>
                <c:pt idx="1">
                  <c:v>1118</c:v>
                </c:pt>
                <c:pt idx="2">
                  <c:v>1517</c:v>
                </c:pt>
                <c:pt idx="3">
                  <c:v>1601</c:v>
                </c:pt>
                <c:pt idx="4">
                  <c:v>2202</c:v>
                </c:pt>
                <c:pt idx="5">
                  <c:v>2560</c:v>
                </c:pt>
                <c:pt idx="6">
                  <c:v>2724</c:v>
                </c:pt>
                <c:pt idx="7">
                  <c:v>2212</c:v>
                </c:pt>
                <c:pt idx="8">
                  <c:v>1760</c:v>
                </c:pt>
                <c:pt idx="9">
                  <c:v>1144</c:v>
                </c:pt>
                <c:pt idx="10">
                  <c:v>1256</c:v>
                </c:pt>
                <c:pt idx="11">
                  <c:v>377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939-420E-BE7F-EEE66F2778AB}"/>
            </c:ext>
          </c:extLst>
        </c:ser>
        <c:ser>
          <c:idx val="0"/>
          <c:order val="2"/>
          <c:tx>
            <c:v>-85kV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rgbClr val="0070C0"/>
              </a:solidFill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Sheet1!$C$2:$C$18</c:f>
                <c:numCache>
                  <c:formatCode>General</c:formatCode>
                  <c:ptCount val="17"/>
                  <c:pt idx="0">
                    <c:v>18</c:v>
                  </c:pt>
                  <c:pt idx="1">
                    <c:v>49</c:v>
                  </c:pt>
                  <c:pt idx="2">
                    <c:v>87</c:v>
                  </c:pt>
                  <c:pt idx="3">
                    <c:v>206</c:v>
                  </c:pt>
                  <c:pt idx="4">
                    <c:v>92</c:v>
                  </c:pt>
                  <c:pt idx="5">
                    <c:v>72</c:v>
                  </c:pt>
                  <c:pt idx="6">
                    <c:v>107</c:v>
                  </c:pt>
                  <c:pt idx="7">
                    <c:v>136</c:v>
                  </c:pt>
                  <c:pt idx="8">
                    <c:v>144</c:v>
                  </c:pt>
                  <c:pt idx="9">
                    <c:v>142</c:v>
                  </c:pt>
                  <c:pt idx="10">
                    <c:v>153</c:v>
                  </c:pt>
                  <c:pt idx="11">
                    <c:v>139</c:v>
                  </c:pt>
                  <c:pt idx="12">
                    <c:v>98</c:v>
                  </c:pt>
                  <c:pt idx="13">
                    <c:v>97</c:v>
                  </c:pt>
                  <c:pt idx="14">
                    <c:v>45</c:v>
                  </c:pt>
                  <c:pt idx="15">
                    <c:v>32</c:v>
                  </c:pt>
                  <c:pt idx="16">
                    <c:v>12</c:v>
                  </c:pt>
                </c:numCache>
              </c:numRef>
            </c:plus>
            <c:minus>
              <c:numRef>
                <c:f>Sheet1!$C$2:$C$18</c:f>
                <c:numCache>
                  <c:formatCode>General</c:formatCode>
                  <c:ptCount val="17"/>
                  <c:pt idx="0">
                    <c:v>18</c:v>
                  </c:pt>
                  <c:pt idx="1">
                    <c:v>49</c:v>
                  </c:pt>
                  <c:pt idx="2">
                    <c:v>87</c:v>
                  </c:pt>
                  <c:pt idx="3">
                    <c:v>206</c:v>
                  </c:pt>
                  <c:pt idx="4">
                    <c:v>92</c:v>
                  </c:pt>
                  <c:pt idx="5">
                    <c:v>72</c:v>
                  </c:pt>
                  <c:pt idx="6">
                    <c:v>107</c:v>
                  </c:pt>
                  <c:pt idx="7">
                    <c:v>136</c:v>
                  </c:pt>
                  <c:pt idx="8">
                    <c:v>144</c:v>
                  </c:pt>
                  <c:pt idx="9">
                    <c:v>142</c:v>
                  </c:pt>
                  <c:pt idx="10">
                    <c:v>153</c:v>
                  </c:pt>
                  <c:pt idx="11">
                    <c:v>139</c:v>
                  </c:pt>
                  <c:pt idx="12">
                    <c:v>98</c:v>
                  </c:pt>
                  <c:pt idx="13">
                    <c:v>97</c:v>
                  </c:pt>
                  <c:pt idx="14">
                    <c:v>45</c:v>
                  </c:pt>
                  <c:pt idx="15">
                    <c:v>32</c:v>
                  </c:pt>
                  <c:pt idx="16">
                    <c:v>12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percentage"/>
            <c:noEndCap val="0"/>
            <c:val val="7"/>
            <c:spPr>
              <a:noFill/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xVal>
            <c:numRef>
              <c:f>Sheet1!$A$2:$A$18</c:f>
              <c:numCache>
                <c:formatCode>General</c:formatCode>
                <c:ptCount val="17"/>
                <c:pt idx="0">
                  <c:v>380</c:v>
                </c:pt>
                <c:pt idx="1">
                  <c:v>308</c:v>
                </c:pt>
                <c:pt idx="2">
                  <c:v>274</c:v>
                </c:pt>
                <c:pt idx="3">
                  <c:v>265</c:v>
                </c:pt>
                <c:pt idx="4">
                  <c:v>255</c:v>
                </c:pt>
                <c:pt idx="5">
                  <c:v>247</c:v>
                </c:pt>
                <c:pt idx="6">
                  <c:v>227</c:v>
                </c:pt>
                <c:pt idx="7">
                  <c:v>201</c:v>
                </c:pt>
                <c:pt idx="8">
                  <c:v>182</c:v>
                </c:pt>
                <c:pt idx="9">
                  <c:v>170</c:v>
                </c:pt>
                <c:pt idx="10">
                  <c:v>157</c:v>
                </c:pt>
                <c:pt idx="11">
                  <c:v>143</c:v>
                </c:pt>
                <c:pt idx="12">
                  <c:v>135</c:v>
                </c:pt>
                <c:pt idx="13">
                  <c:v>125</c:v>
                </c:pt>
                <c:pt idx="14">
                  <c:v>108</c:v>
                </c:pt>
                <c:pt idx="15">
                  <c:v>98</c:v>
                </c:pt>
                <c:pt idx="16">
                  <c:v>76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166</c:v>
                </c:pt>
                <c:pt idx="1">
                  <c:v>472</c:v>
                </c:pt>
                <c:pt idx="2">
                  <c:v>1119</c:v>
                </c:pt>
                <c:pt idx="3">
                  <c:v>1865</c:v>
                </c:pt>
                <c:pt idx="4">
                  <c:v>1545</c:v>
                </c:pt>
                <c:pt idx="5">
                  <c:v>1566</c:v>
                </c:pt>
                <c:pt idx="6">
                  <c:v>1949</c:v>
                </c:pt>
                <c:pt idx="7">
                  <c:v>2298</c:v>
                </c:pt>
                <c:pt idx="8">
                  <c:v>2488</c:v>
                </c:pt>
                <c:pt idx="9">
                  <c:v>2509</c:v>
                </c:pt>
                <c:pt idx="10">
                  <c:v>2326</c:v>
                </c:pt>
                <c:pt idx="11">
                  <c:v>2121</c:v>
                </c:pt>
                <c:pt idx="12">
                  <c:v>1533</c:v>
                </c:pt>
                <c:pt idx="13">
                  <c:v>1448</c:v>
                </c:pt>
                <c:pt idx="14">
                  <c:v>612</c:v>
                </c:pt>
                <c:pt idx="15">
                  <c:v>267</c:v>
                </c:pt>
                <c:pt idx="16">
                  <c:v>-251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39-420E-BE7F-EEE66F2778AB}"/>
            </c:ext>
          </c:extLst>
        </c:ser>
        <c:ser>
          <c:idx val="2"/>
          <c:order val="3"/>
          <c:tx>
            <c:v>-60kV</c:v>
          </c:tx>
          <c:spPr>
            <a:ln w="25400" cap="rnd">
              <a:solidFill>
                <a:srgbClr val="92D050"/>
              </a:solidFill>
              <a:round/>
            </a:ln>
            <a:effectLst/>
          </c:spPr>
          <c:marker>
            <c:symbol val="star"/>
            <c:size val="5"/>
            <c:spPr>
              <a:solidFill>
                <a:srgbClr val="92D05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Sheet1!$C$22:$C$31</c:f>
                <c:numCache>
                  <c:formatCode>General</c:formatCode>
                  <c:ptCount val="10"/>
                  <c:pt idx="0">
                    <c:v>547</c:v>
                  </c:pt>
                  <c:pt idx="1">
                    <c:v>482</c:v>
                  </c:pt>
                  <c:pt idx="2">
                    <c:v>501</c:v>
                  </c:pt>
                  <c:pt idx="3">
                    <c:v>637</c:v>
                  </c:pt>
                  <c:pt idx="4">
                    <c:v>355</c:v>
                  </c:pt>
                  <c:pt idx="5">
                    <c:v>396</c:v>
                  </c:pt>
                  <c:pt idx="6">
                    <c:v>364</c:v>
                  </c:pt>
                  <c:pt idx="7">
                    <c:v>414</c:v>
                  </c:pt>
                  <c:pt idx="8">
                    <c:v>274</c:v>
                  </c:pt>
                  <c:pt idx="9">
                    <c:v>131</c:v>
                  </c:pt>
                </c:numCache>
              </c:numRef>
            </c:plus>
            <c:minus>
              <c:numRef>
                <c:f>Sheet1!$C$22:$C$31</c:f>
                <c:numCache>
                  <c:formatCode>General</c:formatCode>
                  <c:ptCount val="10"/>
                  <c:pt idx="0">
                    <c:v>547</c:v>
                  </c:pt>
                  <c:pt idx="1">
                    <c:v>482</c:v>
                  </c:pt>
                  <c:pt idx="2">
                    <c:v>501</c:v>
                  </c:pt>
                  <c:pt idx="3">
                    <c:v>637</c:v>
                  </c:pt>
                  <c:pt idx="4">
                    <c:v>355</c:v>
                  </c:pt>
                  <c:pt idx="5">
                    <c:v>396</c:v>
                  </c:pt>
                  <c:pt idx="6">
                    <c:v>364</c:v>
                  </c:pt>
                  <c:pt idx="7">
                    <c:v>414</c:v>
                  </c:pt>
                  <c:pt idx="8">
                    <c:v>274</c:v>
                  </c:pt>
                  <c:pt idx="9">
                    <c:v>131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92D050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percentage"/>
            <c:noEndCap val="0"/>
            <c:val val="7"/>
            <c:spPr>
              <a:noFill/>
              <a:ln w="9525" cap="flat" cmpd="sng" algn="ctr">
                <a:solidFill>
                  <a:srgbClr val="92D050"/>
                </a:solidFill>
                <a:round/>
              </a:ln>
              <a:effectLst/>
            </c:spPr>
          </c:errBars>
          <c:xVal>
            <c:numRef>
              <c:f>Sheet1!$A$22:$A$31</c:f>
              <c:numCache>
                <c:formatCode>General</c:formatCode>
                <c:ptCount val="10"/>
                <c:pt idx="0">
                  <c:v>390</c:v>
                </c:pt>
                <c:pt idx="1">
                  <c:v>358</c:v>
                </c:pt>
                <c:pt idx="2">
                  <c:v>340</c:v>
                </c:pt>
                <c:pt idx="3">
                  <c:v>312</c:v>
                </c:pt>
                <c:pt idx="4">
                  <c:v>297</c:v>
                </c:pt>
                <c:pt idx="5">
                  <c:v>270</c:v>
                </c:pt>
                <c:pt idx="6">
                  <c:v>254</c:v>
                </c:pt>
                <c:pt idx="7">
                  <c:v>240</c:v>
                </c:pt>
                <c:pt idx="8">
                  <c:v>202</c:v>
                </c:pt>
                <c:pt idx="9">
                  <c:v>173</c:v>
                </c:pt>
              </c:numCache>
            </c:numRef>
          </c:xVal>
          <c:yVal>
            <c:numRef>
              <c:f>Sheet1!$B$22:$B$31</c:f>
              <c:numCache>
                <c:formatCode>General</c:formatCode>
                <c:ptCount val="10"/>
                <c:pt idx="0">
                  <c:v>273</c:v>
                </c:pt>
                <c:pt idx="1">
                  <c:v>880</c:v>
                </c:pt>
                <c:pt idx="2">
                  <c:v>1315</c:v>
                </c:pt>
                <c:pt idx="3">
                  <c:v>2069</c:v>
                </c:pt>
                <c:pt idx="4">
                  <c:v>1344</c:v>
                </c:pt>
                <c:pt idx="5">
                  <c:v>1575</c:v>
                </c:pt>
                <c:pt idx="6">
                  <c:v>1625</c:v>
                </c:pt>
                <c:pt idx="7">
                  <c:v>1652</c:v>
                </c:pt>
                <c:pt idx="8">
                  <c:v>1123</c:v>
                </c:pt>
                <c:pt idx="9">
                  <c:v>221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939-420E-BE7F-EEE66F2778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7092608"/>
        <c:axId val="517089328"/>
      </c:scatterChart>
      <c:valAx>
        <c:axId val="517092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000" b="1" dirty="0"/>
                  <a:t>Laser power [</a:t>
                </a:r>
                <a:r>
                  <a:rPr lang="el-GR" altLang="ko-KR" sz="2000" b="1" i="0" u="none" strike="noStrike" baseline="0" dirty="0">
                    <a:effectLst/>
                  </a:rPr>
                  <a:t>μ</a:t>
                </a:r>
                <a:r>
                  <a:rPr lang="en-US" altLang="ko-KR" sz="2000" b="1" i="0" u="none" strike="noStrike" baseline="0" dirty="0">
                    <a:effectLst/>
                  </a:rPr>
                  <a:t>W]</a:t>
                </a:r>
                <a:endParaRPr lang="ko-KR" altLang="en-US" sz="2000" b="1" dirty="0"/>
              </a:p>
            </c:rich>
          </c:tx>
          <c:layout>
            <c:manualLayout>
              <c:xMode val="edge"/>
              <c:yMode val="edge"/>
              <c:x val="0.40776197710763334"/>
              <c:y val="0.931548556430446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7089328"/>
        <c:crosses val="autoZero"/>
        <c:crossBetween val="midCat"/>
      </c:valAx>
      <c:valAx>
        <c:axId val="51708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000" b="1" dirty="0"/>
                  <a:t>number</a:t>
                </a:r>
                <a:r>
                  <a:rPr lang="en-US" altLang="ko-KR" sz="2000" b="1" baseline="0" dirty="0"/>
                  <a:t> of electrons per pulse</a:t>
                </a:r>
                <a:endParaRPr lang="ko-KR" altLang="en-US" sz="20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17092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762309711286103"/>
          <c:y val="0.32485817449692572"/>
          <c:w val="8.3049366655255058E-2"/>
          <c:h val="0.178469210085632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500" b="1" baseline="0" dirty="0"/>
              <a:t>2019.Dec.9th Faraday Cup: </a:t>
            </a:r>
            <a:endParaRPr lang="ko-KR" altLang="en-US" sz="2500" b="1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v>-100kV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[1]Sheet1!$D$27:$D$37</c:f>
                <c:numCache>
                  <c:formatCode>General</c:formatCode>
                  <c:ptCount val="11"/>
                  <c:pt idx="0">
                    <c:v>5.0000000000000001E-3</c:v>
                  </c:pt>
                  <c:pt idx="1">
                    <c:v>5.0000000000000001E-3</c:v>
                  </c:pt>
                  <c:pt idx="2">
                    <c:v>4.0000000000000001E-3</c:v>
                  </c:pt>
                  <c:pt idx="3">
                    <c:v>3.0000000000000001E-3</c:v>
                  </c:pt>
                  <c:pt idx="4">
                    <c:v>2E-3</c:v>
                  </c:pt>
                  <c:pt idx="5">
                    <c:v>2E-3</c:v>
                  </c:pt>
                  <c:pt idx="6">
                    <c:v>2E-3</c:v>
                  </c:pt>
                  <c:pt idx="7">
                    <c:v>2E-3</c:v>
                  </c:pt>
                  <c:pt idx="8">
                    <c:v>2E-3</c:v>
                  </c:pt>
                  <c:pt idx="9">
                    <c:v>1E-3</c:v>
                  </c:pt>
                  <c:pt idx="10">
                    <c:v>1E-3</c:v>
                  </c:pt>
                </c:numCache>
              </c:numRef>
            </c:plus>
            <c:minus>
              <c:numRef>
                <c:f>[1]Sheet1!$D$27:$D$37</c:f>
                <c:numCache>
                  <c:formatCode>General</c:formatCode>
                  <c:ptCount val="11"/>
                  <c:pt idx="0">
                    <c:v>5.0000000000000001E-3</c:v>
                  </c:pt>
                  <c:pt idx="1">
                    <c:v>5.0000000000000001E-3</c:v>
                  </c:pt>
                  <c:pt idx="2">
                    <c:v>4.0000000000000001E-3</c:v>
                  </c:pt>
                  <c:pt idx="3">
                    <c:v>3.0000000000000001E-3</c:v>
                  </c:pt>
                  <c:pt idx="4">
                    <c:v>2E-3</c:v>
                  </c:pt>
                  <c:pt idx="5">
                    <c:v>2E-3</c:v>
                  </c:pt>
                  <c:pt idx="6">
                    <c:v>2E-3</c:v>
                  </c:pt>
                  <c:pt idx="7">
                    <c:v>2E-3</c:v>
                  </c:pt>
                  <c:pt idx="8">
                    <c:v>2E-3</c:v>
                  </c:pt>
                  <c:pt idx="9">
                    <c:v>1E-3</c:v>
                  </c:pt>
                  <c:pt idx="10">
                    <c:v>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[1]Sheet1!$H$27:$H$37</c:f>
                <c:numCache>
                  <c:formatCode>General</c:formatCode>
                  <c:ptCount val="11"/>
                  <c:pt idx="0">
                    <c:v>312.07545644998862</c:v>
                  </c:pt>
                  <c:pt idx="1">
                    <c:v>312.07545644998862</c:v>
                  </c:pt>
                  <c:pt idx="2">
                    <c:v>249.66036515999087</c:v>
                  </c:pt>
                  <c:pt idx="3">
                    <c:v>499.32073031998175</c:v>
                  </c:pt>
                  <c:pt idx="4">
                    <c:v>499.32073031998175</c:v>
                  </c:pt>
                  <c:pt idx="5">
                    <c:v>499.32073031998175</c:v>
                  </c:pt>
                  <c:pt idx="6">
                    <c:v>436.90563902998406</c:v>
                  </c:pt>
                  <c:pt idx="7">
                    <c:v>249.66036515999087</c:v>
                  </c:pt>
                  <c:pt idx="8">
                    <c:v>124.83018257999544</c:v>
                  </c:pt>
                  <c:pt idx="9">
                    <c:v>56.173582160997945</c:v>
                  </c:pt>
                  <c:pt idx="10">
                    <c:v>18.724527386999316</c:v>
                  </c:pt>
                </c:numCache>
              </c:numRef>
            </c:plus>
            <c:minus>
              <c:numRef>
                <c:f>[1]Sheet1!$H$27:$H$37</c:f>
                <c:numCache>
                  <c:formatCode>General</c:formatCode>
                  <c:ptCount val="11"/>
                  <c:pt idx="0">
                    <c:v>312.07545644998862</c:v>
                  </c:pt>
                  <c:pt idx="1">
                    <c:v>312.07545644998862</c:v>
                  </c:pt>
                  <c:pt idx="2">
                    <c:v>249.66036515999087</c:v>
                  </c:pt>
                  <c:pt idx="3">
                    <c:v>499.32073031998175</c:v>
                  </c:pt>
                  <c:pt idx="4">
                    <c:v>499.32073031998175</c:v>
                  </c:pt>
                  <c:pt idx="5">
                    <c:v>499.32073031998175</c:v>
                  </c:pt>
                  <c:pt idx="6">
                    <c:v>436.90563902998406</c:v>
                  </c:pt>
                  <c:pt idx="7">
                    <c:v>249.66036515999087</c:v>
                  </c:pt>
                  <c:pt idx="8">
                    <c:v>124.83018257999544</c:v>
                  </c:pt>
                  <c:pt idx="9">
                    <c:v>56.173582160997945</c:v>
                  </c:pt>
                  <c:pt idx="10">
                    <c:v>18.724527386999316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[1]Sheet1!$C$26:$C$37</c:f>
              <c:numCache>
                <c:formatCode>General</c:formatCode>
                <c:ptCount val="12"/>
                <c:pt idx="0">
                  <c:v>0.16800000000000001</c:v>
                </c:pt>
                <c:pt idx="1">
                  <c:v>0.155</c:v>
                </c:pt>
                <c:pt idx="2">
                  <c:v>0.13400000000000001</c:v>
                </c:pt>
                <c:pt idx="3">
                  <c:v>0.125</c:v>
                </c:pt>
                <c:pt idx="4">
                  <c:v>0.11700000000000001</c:v>
                </c:pt>
                <c:pt idx="5">
                  <c:v>0.10299999999999999</c:v>
                </c:pt>
                <c:pt idx="6">
                  <c:v>9.6000000000000002E-2</c:v>
                </c:pt>
                <c:pt idx="7">
                  <c:v>8.1000000000000003E-2</c:v>
                </c:pt>
                <c:pt idx="8">
                  <c:v>6.9000000000000006E-2</c:v>
                </c:pt>
                <c:pt idx="9">
                  <c:v>5.3999999999999999E-2</c:v>
                </c:pt>
                <c:pt idx="10">
                  <c:v>3.2000000000000001E-2</c:v>
                </c:pt>
                <c:pt idx="11">
                  <c:v>0.01</c:v>
                </c:pt>
              </c:numCache>
            </c:numRef>
          </c:xVal>
          <c:yVal>
            <c:numRef>
              <c:f>[1]Sheet1!$G$26:$G$37</c:f>
              <c:numCache>
                <c:formatCode>0.00E+00</c:formatCode>
                <c:ptCount val="12"/>
                <c:pt idx="0">
                  <c:v>2484.1206333419095</c:v>
                </c:pt>
                <c:pt idx="1">
                  <c:v>2421.7055420519114</c:v>
                </c:pt>
                <c:pt idx="2">
                  <c:v>3108.2715462418864</c:v>
                </c:pt>
                <c:pt idx="3">
                  <c:v>3482.762093981873</c:v>
                </c:pt>
                <c:pt idx="4">
                  <c:v>4106.9130068818504</c:v>
                </c:pt>
                <c:pt idx="5">
                  <c:v>4169.3280981718472</c:v>
                </c:pt>
                <c:pt idx="6">
                  <c:v>4044.4979155918527</c:v>
                </c:pt>
                <c:pt idx="7">
                  <c:v>3201.8941831768834</c:v>
                </c:pt>
                <c:pt idx="8">
                  <c:v>2402.981014664912</c:v>
                </c:pt>
                <c:pt idx="9">
                  <c:v>923.74335109196613</c:v>
                </c:pt>
                <c:pt idx="10">
                  <c:v>156.03772822499425</c:v>
                </c:pt>
                <c:pt idx="11">
                  <c:v>93.622636934996493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347-4DAF-9E23-49C37797F7E5}"/>
            </c:ext>
          </c:extLst>
        </c:ser>
        <c:ser>
          <c:idx val="1"/>
          <c:order val="1"/>
          <c:tx>
            <c:v>-90kV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[1]Sheet1!$H$14:$H$25</c:f>
                <c:numCache>
                  <c:formatCode>General</c:formatCode>
                  <c:ptCount val="12"/>
                  <c:pt idx="0">
                    <c:v>62.415091289997719</c:v>
                  </c:pt>
                  <c:pt idx="1">
                    <c:v>31.207545644998859</c:v>
                  </c:pt>
                  <c:pt idx="2">
                    <c:v>24.96603651599909</c:v>
                  </c:pt>
                  <c:pt idx="3">
                    <c:v>62.415091289997719</c:v>
                  </c:pt>
                  <c:pt idx="4">
                    <c:v>187.24527386999316</c:v>
                  </c:pt>
                  <c:pt idx="5">
                    <c:v>187.24527386999316</c:v>
                  </c:pt>
                  <c:pt idx="6">
                    <c:v>561.73582160997944</c:v>
                  </c:pt>
                  <c:pt idx="7">
                    <c:v>561.73582160997944</c:v>
                  </c:pt>
                  <c:pt idx="8">
                    <c:v>624.15091289997724</c:v>
                  </c:pt>
                  <c:pt idx="9">
                    <c:v>312.07545644998862</c:v>
                  </c:pt>
                  <c:pt idx="10">
                    <c:v>312.07545644998862</c:v>
                  </c:pt>
                  <c:pt idx="11">
                    <c:v>312.07545644998862</c:v>
                  </c:pt>
                </c:numCache>
              </c:numRef>
            </c:plus>
            <c:minus>
              <c:numRef>
                <c:f>[1]Sheet1!$H$14:$H$25</c:f>
                <c:numCache>
                  <c:formatCode>General</c:formatCode>
                  <c:ptCount val="12"/>
                  <c:pt idx="0">
                    <c:v>62.415091289997719</c:v>
                  </c:pt>
                  <c:pt idx="1">
                    <c:v>31.207545644998859</c:v>
                  </c:pt>
                  <c:pt idx="2">
                    <c:v>24.96603651599909</c:v>
                  </c:pt>
                  <c:pt idx="3">
                    <c:v>62.415091289997719</c:v>
                  </c:pt>
                  <c:pt idx="4">
                    <c:v>187.24527386999316</c:v>
                  </c:pt>
                  <c:pt idx="5">
                    <c:v>187.24527386999316</c:v>
                  </c:pt>
                  <c:pt idx="6">
                    <c:v>561.73582160997944</c:v>
                  </c:pt>
                  <c:pt idx="7">
                    <c:v>561.73582160997944</c:v>
                  </c:pt>
                  <c:pt idx="8">
                    <c:v>624.15091289997724</c:v>
                  </c:pt>
                  <c:pt idx="9">
                    <c:v>312.07545644998862</c:v>
                  </c:pt>
                  <c:pt idx="10">
                    <c:v>312.07545644998862</c:v>
                  </c:pt>
                  <c:pt idx="11">
                    <c:v>312.07545644998862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[1]Sheet1!$D$14:$D$25</c:f>
                <c:numCache>
                  <c:formatCode>General</c:formatCode>
                  <c:ptCount val="12"/>
                  <c:pt idx="0">
                    <c:v>1E-3</c:v>
                  </c:pt>
                  <c:pt idx="1">
                    <c:v>1E-3</c:v>
                  </c:pt>
                  <c:pt idx="2">
                    <c:v>2E-3</c:v>
                  </c:pt>
                  <c:pt idx="3">
                    <c:v>1E-3</c:v>
                  </c:pt>
                  <c:pt idx="4">
                    <c:v>2E-3</c:v>
                  </c:pt>
                  <c:pt idx="5">
                    <c:v>3.0000000000000001E-3</c:v>
                  </c:pt>
                  <c:pt idx="6">
                    <c:v>2E-3</c:v>
                  </c:pt>
                  <c:pt idx="7">
                    <c:v>3.0000000000000001E-3</c:v>
                  </c:pt>
                  <c:pt idx="8">
                    <c:v>4.0000000000000001E-3</c:v>
                  </c:pt>
                  <c:pt idx="9">
                    <c:v>4.0000000000000001E-3</c:v>
                  </c:pt>
                  <c:pt idx="10">
                    <c:v>5.0000000000000001E-3</c:v>
                  </c:pt>
                  <c:pt idx="11">
                    <c:v>7.0000000000000001E-3</c:v>
                  </c:pt>
                </c:numCache>
              </c:numRef>
            </c:plus>
            <c:minus>
              <c:numRef>
                <c:f>[1]Sheet1!$D$14:$D$25</c:f>
                <c:numCache>
                  <c:formatCode>General</c:formatCode>
                  <c:ptCount val="12"/>
                  <c:pt idx="0">
                    <c:v>1E-3</c:v>
                  </c:pt>
                  <c:pt idx="1">
                    <c:v>1E-3</c:v>
                  </c:pt>
                  <c:pt idx="2">
                    <c:v>2E-3</c:v>
                  </c:pt>
                  <c:pt idx="3">
                    <c:v>1E-3</c:v>
                  </c:pt>
                  <c:pt idx="4">
                    <c:v>2E-3</c:v>
                  </c:pt>
                  <c:pt idx="5">
                    <c:v>3.0000000000000001E-3</c:v>
                  </c:pt>
                  <c:pt idx="6">
                    <c:v>2E-3</c:v>
                  </c:pt>
                  <c:pt idx="7">
                    <c:v>3.0000000000000001E-3</c:v>
                  </c:pt>
                  <c:pt idx="8">
                    <c:v>4.0000000000000001E-3</c:v>
                  </c:pt>
                  <c:pt idx="9">
                    <c:v>4.0000000000000001E-3</c:v>
                  </c:pt>
                  <c:pt idx="10">
                    <c:v>5.0000000000000001E-3</c:v>
                  </c:pt>
                  <c:pt idx="11">
                    <c:v>7.0000000000000001E-3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errBars>
          <c:xVal>
            <c:numRef>
              <c:f>[1]Sheet1!$C$14:$C$25</c:f>
              <c:numCache>
                <c:formatCode>General</c:formatCode>
                <c:ptCount val="12"/>
                <c:pt idx="0">
                  <c:v>0.01</c:v>
                </c:pt>
                <c:pt idx="1">
                  <c:v>3.2000000000000001E-2</c:v>
                </c:pt>
                <c:pt idx="2">
                  <c:v>5.1999999999999998E-2</c:v>
                </c:pt>
                <c:pt idx="3">
                  <c:v>7.0000000000000007E-2</c:v>
                </c:pt>
                <c:pt idx="4">
                  <c:v>8.2000000000000003E-2</c:v>
                </c:pt>
                <c:pt idx="5">
                  <c:v>9.7000000000000003E-2</c:v>
                </c:pt>
                <c:pt idx="6">
                  <c:v>0.10299999999999999</c:v>
                </c:pt>
                <c:pt idx="7">
                  <c:v>0.11700000000000001</c:v>
                </c:pt>
                <c:pt idx="8">
                  <c:v>0.123</c:v>
                </c:pt>
                <c:pt idx="9">
                  <c:v>0.13400000000000001</c:v>
                </c:pt>
                <c:pt idx="10">
                  <c:v>0.155</c:v>
                </c:pt>
                <c:pt idx="11">
                  <c:v>0.16800000000000001</c:v>
                </c:pt>
              </c:numCache>
            </c:numRef>
          </c:xVal>
          <c:yVal>
            <c:numRef>
              <c:f>[1]Sheet1!$G$14:$G$25</c:f>
              <c:numCache>
                <c:formatCode>0.00E+00</c:formatCode>
                <c:ptCount val="12"/>
                <c:pt idx="0">
                  <c:v>49.932073031998279</c:v>
                </c:pt>
                <c:pt idx="1">
                  <c:v>131.07169170899527</c:v>
                </c:pt>
                <c:pt idx="2">
                  <c:v>636.63393115797692</c:v>
                </c:pt>
                <c:pt idx="3">
                  <c:v>2359.2904507619137</c:v>
                </c:pt>
                <c:pt idx="4">
                  <c:v>3295.5168201118795</c:v>
                </c:pt>
                <c:pt idx="5">
                  <c:v>4106.9130068818504</c:v>
                </c:pt>
                <c:pt idx="6">
                  <c:v>4169.3280981718472</c:v>
                </c:pt>
                <c:pt idx="7">
                  <c:v>4106.9130068818504</c:v>
                </c:pt>
                <c:pt idx="8">
                  <c:v>4106.9130068818504</c:v>
                </c:pt>
                <c:pt idx="9">
                  <c:v>3420.3470026918749</c:v>
                </c:pt>
                <c:pt idx="10">
                  <c:v>2296.8753594719165</c:v>
                </c:pt>
                <c:pt idx="11">
                  <c:v>1984.7999030219273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347-4DAF-9E23-49C37797F7E5}"/>
            </c:ext>
          </c:extLst>
        </c:ser>
        <c:ser>
          <c:idx val="4"/>
          <c:order val="2"/>
          <c:tx>
            <c:v>-75kV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rgbClr val="92D050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[1]Sheet1!$H$60:$H$71</c:f>
                <c:numCache>
                  <c:formatCode>General</c:formatCode>
                  <c:ptCount val="12"/>
                  <c:pt idx="0">
                    <c:v>249.66036515999087</c:v>
                  </c:pt>
                  <c:pt idx="1">
                    <c:v>499.32073031998175</c:v>
                  </c:pt>
                  <c:pt idx="2">
                    <c:v>499.32073031998175</c:v>
                  </c:pt>
                  <c:pt idx="3">
                    <c:v>249.66036515999087</c:v>
                  </c:pt>
                  <c:pt idx="4">
                    <c:v>249.66036515999087</c:v>
                  </c:pt>
                  <c:pt idx="5">
                    <c:v>249.66036515999087</c:v>
                  </c:pt>
                  <c:pt idx="6">
                    <c:v>249.66036515999087</c:v>
                  </c:pt>
                  <c:pt idx="7">
                    <c:v>187.24527386999316</c:v>
                  </c:pt>
                  <c:pt idx="8">
                    <c:v>156.03772822499431</c:v>
                  </c:pt>
                  <c:pt idx="9">
                    <c:v>124.83018257999544</c:v>
                  </c:pt>
                  <c:pt idx="10">
                    <c:v>37.449054773998633</c:v>
                  </c:pt>
                  <c:pt idx="11">
                    <c:v>31.207545644998859</c:v>
                  </c:pt>
                </c:numCache>
              </c:numRef>
            </c:plus>
            <c:minus>
              <c:numRef>
                <c:f>[1]Sheet1!$H$60:$H$71</c:f>
                <c:numCache>
                  <c:formatCode>General</c:formatCode>
                  <c:ptCount val="12"/>
                  <c:pt idx="0">
                    <c:v>249.66036515999087</c:v>
                  </c:pt>
                  <c:pt idx="1">
                    <c:v>499.32073031998175</c:v>
                  </c:pt>
                  <c:pt idx="2">
                    <c:v>499.32073031998175</c:v>
                  </c:pt>
                  <c:pt idx="3">
                    <c:v>249.66036515999087</c:v>
                  </c:pt>
                  <c:pt idx="4">
                    <c:v>249.66036515999087</c:v>
                  </c:pt>
                  <c:pt idx="5">
                    <c:v>249.66036515999087</c:v>
                  </c:pt>
                  <c:pt idx="6">
                    <c:v>249.66036515999087</c:v>
                  </c:pt>
                  <c:pt idx="7">
                    <c:v>187.24527386999316</c:v>
                  </c:pt>
                  <c:pt idx="8">
                    <c:v>156.03772822499431</c:v>
                  </c:pt>
                  <c:pt idx="9">
                    <c:v>124.83018257999544</c:v>
                  </c:pt>
                  <c:pt idx="10">
                    <c:v>37.449054773998633</c:v>
                  </c:pt>
                  <c:pt idx="11">
                    <c:v>31.207545644998859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92D050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[1]Sheet1!$D$60:$D$71</c:f>
                <c:numCache>
                  <c:formatCode>General</c:formatCode>
                  <c:ptCount val="12"/>
                  <c:pt idx="0">
                    <c:v>7.0000000000000001E-3</c:v>
                  </c:pt>
                  <c:pt idx="1">
                    <c:v>5.0000000000000001E-3</c:v>
                  </c:pt>
                  <c:pt idx="2">
                    <c:v>3.0000000000000001E-3</c:v>
                  </c:pt>
                  <c:pt idx="3">
                    <c:v>2E-3</c:v>
                  </c:pt>
                  <c:pt idx="4">
                    <c:v>3.0000000000000001E-3</c:v>
                  </c:pt>
                  <c:pt idx="5">
                    <c:v>2E-3</c:v>
                  </c:pt>
                  <c:pt idx="6">
                    <c:v>2E-3</c:v>
                  </c:pt>
                  <c:pt idx="7">
                    <c:v>1E-3</c:v>
                  </c:pt>
                  <c:pt idx="8">
                    <c:v>1E-3</c:v>
                  </c:pt>
                  <c:pt idx="9">
                    <c:v>1E-3</c:v>
                  </c:pt>
                  <c:pt idx="10">
                    <c:v>1E-3</c:v>
                  </c:pt>
                  <c:pt idx="11">
                    <c:v>1E-3</c:v>
                  </c:pt>
                </c:numCache>
              </c:numRef>
            </c:plus>
            <c:minus>
              <c:numRef>
                <c:f>[1]Sheet1!$D$60:$D$71</c:f>
                <c:numCache>
                  <c:formatCode>General</c:formatCode>
                  <c:ptCount val="12"/>
                  <c:pt idx="0">
                    <c:v>7.0000000000000001E-3</c:v>
                  </c:pt>
                  <c:pt idx="1">
                    <c:v>5.0000000000000001E-3</c:v>
                  </c:pt>
                  <c:pt idx="2">
                    <c:v>3.0000000000000001E-3</c:v>
                  </c:pt>
                  <c:pt idx="3">
                    <c:v>2E-3</c:v>
                  </c:pt>
                  <c:pt idx="4">
                    <c:v>3.0000000000000001E-3</c:v>
                  </c:pt>
                  <c:pt idx="5">
                    <c:v>2E-3</c:v>
                  </c:pt>
                  <c:pt idx="6">
                    <c:v>2E-3</c:v>
                  </c:pt>
                  <c:pt idx="7">
                    <c:v>1E-3</c:v>
                  </c:pt>
                  <c:pt idx="8">
                    <c:v>1E-3</c:v>
                  </c:pt>
                  <c:pt idx="9">
                    <c:v>1E-3</c:v>
                  </c:pt>
                  <c:pt idx="10">
                    <c:v>1E-3</c:v>
                  </c:pt>
                  <c:pt idx="11">
                    <c:v>1E-3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92D050"/>
                </a:solidFill>
                <a:round/>
              </a:ln>
              <a:effectLst/>
            </c:spPr>
          </c:errBars>
          <c:xVal>
            <c:numRef>
              <c:f>[1]Sheet1!$C$60:$C$71</c:f>
              <c:numCache>
                <c:formatCode>General</c:formatCode>
                <c:ptCount val="12"/>
                <c:pt idx="0">
                  <c:v>0.16800000000000001</c:v>
                </c:pt>
                <c:pt idx="1">
                  <c:v>0.157</c:v>
                </c:pt>
                <c:pt idx="2">
                  <c:v>0.13400000000000001</c:v>
                </c:pt>
                <c:pt idx="3">
                  <c:v>0.123</c:v>
                </c:pt>
                <c:pt idx="4">
                  <c:v>0.11700000000000001</c:v>
                </c:pt>
                <c:pt idx="5">
                  <c:v>0.10299999999999999</c:v>
                </c:pt>
                <c:pt idx="6">
                  <c:v>9.7000000000000003E-2</c:v>
                </c:pt>
                <c:pt idx="7">
                  <c:v>8.2000000000000003E-2</c:v>
                </c:pt>
                <c:pt idx="8">
                  <c:v>7.0000000000000007E-2</c:v>
                </c:pt>
                <c:pt idx="9">
                  <c:v>5.1999999999999998E-2</c:v>
                </c:pt>
                <c:pt idx="10">
                  <c:v>3.2000000000000001E-2</c:v>
                </c:pt>
                <c:pt idx="11">
                  <c:v>0.01</c:v>
                </c:pt>
              </c:numCache>
            </c:numRef>
          </c:xVal>
          <c:yVal>
            <c:numRef>
              <c:f>[1]Sheet1!$G$60:$G$71</c:f>
              <c:numCache>
                <c:formatCode>0.00E+00</c:formatCode>
                <c:ptCount val="12"/>
                <c:pt idx="0">
                  <c:v>2484.1206333419095</c:v>
                </c:pt>
                <c:pt idx="1">
                  <c:v>2858.6111810818952</c:v>
                </c:pt>
                <c:pt idx="2">
                  <c:v>3982.0828243018541</c:v>
                </c:pt>
                <c:pt idx="3">
                  <c:v>4106.9130068818504</c:v>
                </c:pt>
                <c:pt idx="4">
                  <c:v>4163.0865890428486</c:v>
                </c:pt>
                <c:pt idx="5">
                  <c:v>3982.0828243018541</c:v>
                </c:pt>
                <c:pt idx="6">
                  <c:v>3794.8375504318615</c:v>
                </c:pt>
                <c:pt idx="7">
                  <c:v>3108.2715462418864</c:v>
                </c:pt>
                <c:pt idx="8">
                  <c:v>2047.2149943119252</c:v>
                </c:pt>
                <c:pt idx="9">
                  <c:v>611.66789464197757</c:v>
                </c:pt>
                <c:pt idx="10">
                  <c:v>112.34716432199605</c:v>
                </c:pt>
                <c:pt idx="11">
                  <c:v>68.656600418997513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347-4DAF-9E23-49C37797F7E5}"/>
            </c:ext>
          </c:extLst>
        </c:ser>
        <c:ser>
          <c:idx val="0"/>
          <c:order val="3"/>
          <c:tx>
            <c:v>-60kV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[1]Sheet1!$D$3:$D$13</c:f>
                <c:numCache>
                  <c:formatCode>General</c:formatCode>
                  <c:ptCount val="11"/>
                  <c:pt idx="0">
                    <c:v>5.0000000000000001E-3</c:v>
                  </c:pt>
                  <c:pt idx="1">
                    <c:v>3.0000000000000001E-3</c:v>
                  </c:pt>
                  <c:pt idx="2">
                    <c:v>2E-3</c:v>
                  </c:pt>
                  <c:pt idx="3">
                    <c:v>3.0000000000000001E-3</c:v>
                  </c:pt>
                  <c:pt idx="4">
                    <c:v>2E-3</c:v>
                  </c:pt>
                  <c:pt idx="5">
                    <c:v>2E-3</c:v>
                  </c:pt>
                  <c:pt idx="6">
                    <c:v>1E-3</c:v>
                  </c:pt>
                  <c:pt idx="7">
                    <c:v>1E-3</c:v>
                  </c:pt>
                  <c:pt idx="8">
                    <c:v>1E-3</c:v>
                  </c:pt>
                  <c:pt idx="9">
                    <c:v>1E-3</c:v>
                  </c:pt>
                  <c:pt idx="10">
                    <c:v>1E-3</c:v>
                  </c:pt>
                </c:numCache>
              </c:numRef>
            </c:plus>
            <c:minus>
              <c:numRef>
                <c:f>[1]Sheet1!$D$3:$D$13</c:f>
                <c:numCache>
                  <c:formatCode>General</c:formatCode>
                  <c:ptCount val="11"/>
                  <c:pt idx="0">
                    <c:v>5.0000000000000001E-3</c:v>
                  </c:pt>
                  <c:pt idx="1">
                    <c:v>3.0000000000000001E-3</c:v>
                  </c:pt>
                  <c:pt idx="2">
                    <c:v>2E-3</c:v>
                  </c:pt>
                  <c:pt idx="3">
                    <c:v>3.0000000000000001E-3</c:v>
                  </c:pt>
                  <c:pt idx="4">
                    <c:v>2E-3</c:v>
                  </c:pt>
                  <c:pt idx="5">
                    <c:v>2E-3</c:v>
                  </c:pt>
                  <c:pt idx="6">
                    <c:v>1E-3</c:v>
                  </c:pt>
                  <c:pt idx="7">
                    <c:v>1E-3</c:v>
                  </c:pt>
                  <c:pt idx="8">
                    <c:v>1E-3</c:v>
                  </c:pt>
                  <c:pt idx="9">
                    <c:v>1E-3</c:v>
                  </c:pt>
                  <c:pt idx="10">
                    <c:v>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cust"/>
            <c:noEndCap val="0"/>
            <c:plus>
              <c:numRef>
                <c:f>[1]Sheet1!$H$2:$H$13</c:f>
                <c:numCache>
                  <c:formatCode>General</c:formatCode>
                  <c:ptCount val="12"/>
                  <c:pt idx="0">
                    <c:v>436.90563902998406</c:v>
                  </c:pt>
                  <c:pt idx="1">
                    <c:v>124.83018257999544</c:v>
                  </c:pt>
                  <c:pt idx="2">
                    <c:v>124.83018257999544</c:v>
                  </c:pt>
                  <c:pt idx="3">
                    <c:v>187.24527386999316</c:v>
                  </c:pt>
                  <c:pt idx="4">
                    <c:v>249.66036515999087</c:v>
                  </c:pt>
                  <c:pt idx="5">
                    <c:v>187.24527386999316</c:v>
                  </c:pt>
                  <c:pt idx="6">
                    <c:v>156.03772822499431</c:v>
                  </c:pt>
                  <c:pt idx="7">
                    <c:v>124.83018257999544</c:v>
                  </c:pt>
                  <c:pt idx="8">
                    <c:v>106.10565519299612</c:v>
                  </c:pt>
                  <c:pt idx="9">
                    <c:v>6.2415091289997724</c:v>
                  </c:pt>
                  <c:pt idx="10">
                    <c:v>62.415091289997719</c:v>
                  </c:pt>
                  <c:pt idx="11">
                    <c:v>62.415091289997719</c:v>
                  </c:pt>
                </c:numCache>
              </c:numRef>
            </c:plus>
            <c:minus>
              <c:numRef>
                <c:f>[1]Sheet1!$H$2:$H$13</c:f>
                <c:numCache>
                  <c:formatCode>General</c:formatCode>
                  <c:ptCount val="12"/>
                  <c:pt idx="0">
                    <c:v>436.90563902998406</c:v>
                  </c:pt>
                  <c:pt idx="1">
                    <c:v>124.83018257999544</c:v>
                  </c:pt>
                  <c:pt idx="2">
                    <c:v>124.83018257999544</c:v>
                  </c:pt>
                  <c:pt idx="3">
                    <c:v>187.24527386999316</c:v>
                  </c:pt>
                  <c:pt idx="4">
                    <c:v>249.66036515999087</c:v>
                  </c:pt>
                  <c:pt idx="5">
                    <c:v>187.24527386999316</c:v>
                  </c:pt>
                  <c:pt idx="6">
                    <c:v>156.03772822499431</c:v>
                  </c:pt>
                  <c:pt idx="7">
                    <c:v>124.83018257999544</c:v>
                  </c:pt>
                  <c:pt idx="8">
                    <c:v>106.10565519299612</c:v>
                  </c:pt>
                  <c:pt idx="9">
                    <c:v>6.2415091289997724</c:v>
                  </c:pt>
                  <c:pt idx="10">
                    <c:v>62.415091289997719</c:v>
                  </c:pt>
                  <c:pt idx="11">
                    <c:v>62.415091289997719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xVal>
            <c:numRef>
              <c:f>[1]Sheet1!$C$2:$C$13</c:f>
              <c:numCache>
                <c:formatCode>General</c:formatCode>
                <c:ptCount val="12"/>
                <c:pt idx="0">
                  <c:v>0.16800000000000001</c:v>
                </c:pt>
                <c:pt idx="1">
                  <c:v>0.152</c:v>
                </c:pt>
                <c:pt idx="2">
                  <c:v>0.13400000000000001</c:v>
                </c:pt>
                <c:pt idx="3">
                  <c:v>0.122</c:v>
                </c:pt>
                <c:pt idx="4">
                  <c:v>0.11700000000000001</c:v>
                </c:pt>
                <c:pt idx="5">
                  <c:v>0.10199999999999999</c:v>
                </c:pt>
                <c:pt idx="6">
                  <c:v>9.7000000000000003E-2</c:v>
                </c:pt>
                <c:pt idx="7">
                  <c:v>8.2000000000000003E-2</c:v>
                </c:pt>
                <c:pt idx="8">
                  <c:v>7.0000000000000007E-2</c:v>
                </c:pt>
                <c:pt idx="9">
                  <c:v>5.1999999999999998E-2</c:v>
                </c:pt>
                <c:pt idx="10">
                  <c:v>3.2000000000000001E-2</c:v>
                </c:pt>
                <c:pt idx="11">
                  <c:v>0.01</c:v>
                </c:pt>
              </c:numCache>
            </c:numRef>
          </c:xVal>
          <c:yVal>
            <c:numRef>
              <c:f>[1]Sheet1!$G$2:$G$13</c:f>
              <c:numCache>
                <c:formatCode>0.00E+00</c:formatCode>
                <c:ptCount val="12"/>
                <c:pt idx="0">
                  <c:v>1797.5546291519343</c:v>
                </c:pt>
                <c:pt idx="1">
                  <c:v>1953.5923573769285</c:v>
                </c:pt>
                <c:pt idx="2">
                  <c:v>2296.8753594719165</c:v>
                </c:pt>
                <c:pt idx="3">
                  <c:v>2671.3659072119026</c:v>
                </c:pt>
                <c:pt idx="4">
                  <c:v>2796.196089791898</c:v>
                </c:pt>
                <c:pt idx="5">
                  <c:v>2921.0262723718934</c:v>
                </c:pt>
                <c:pt idx="6">
                  <c:v>2733.7809985018998</c:v>
                </c:pt>
                <c:pt idx="7">
                  <c:v>2172.0451768919211</c:v>
                </c:pt>
                <c:pt idx="8">
                  <c:v>1485.4791727019458</c:v>
                </c:pt>
                <c:pt idx="9">
                  <c:v>486.83771206198236</c:v>
                </c:pt>
                <c:pt idx="10">
                  <c:v>112.34716432199605</c:v>
                </c:pt>
                <c:pt idx="11">
                  <c:v>49.932073031998279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347-4DAF-9E23-49C37797F7E5}"/>
            </c:ext>
          </c:extLst>
        </c:ser>
        <c:ser>
          <c:idx val="3"/>
          <c:order val="4"/>
          <c:tx>
            <c:v>-45kV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[1]Sheet1!$H$49:$H$59</c:f>
                <c:numCache>
                  <c:formatCode>General</c:formatCode>
                  <c:ptCount val="11"/>
                  <c:pt idx="0">
                    <c:v>249.66036515999087</c:v>
                  </c:pt>
                  <c:pt idx="1">
                    <c:v>62.415091289997719</c:v>
                  </c:pt>
                  <c:pt idx="2">
                    <c:v>62.415091289997719</c:v>
                  </c:pt>
                  <c:pt idx="3">
                    <c:v>62.415091289997719</c:v>
                  </c:pt>
                  <c:pt idx="4">
                    <c:v>31.207545644998859</c:v>
                  </c:pt>
                  <c:pt idx="5">
                    <c:v>31.207545644998859</c:v>
                  </c:pt>
                  <c:pt idx="6">
                    <c:v>43.690563902998406</c:v>
                  </c:pt>
                  <c:pt idx="7">
                    <c:v>18.724527386999316</c:v>
                  </c:pt>
                  <c:pt idx="8">
                    <c:v>24.96603651599909</c:v>
                  </c:pt>
                  <c:pt idx="9">
                    <c:v>24.96603651599909</c:v>
                  </c:pt>
                  <c:pt idx="10">
                    <c:v>24.96603651599909</c:v>
                  </c:pt>
                </c:numCache>
              </c:numRef>
            </c:plus>
            <c:minus>
              <c:numRef>
                <c:f>[1]Sheet1!$H$49:$H$59</c:f>
                <c:numCache>
                  <c:formatCode>General</c:formatCode>
                  <c:ptCount val="11"/>
                  <c:pt idx="0">
                    <c:v>249.66036515999087</c:v>
                  </c:pt>
                  <c:pt idx="1">
                    <c:v>62.415091289997719</c:v>
                  </c:pt>
                  <c:pt idx="2">
                    <c:v>62.415091289997719</c:v>
                  </c:pt>
                  <c:pt idx="3">
                    <c:v>62.415091289997719</c:v>
                  </c:pt>
                  <c:pt idx="4">
                    <c:v>31.207545644998859</c:v>
                  </c:pt>
                  <c:pt idx="5">
                    <c:v>31.207545644998859</c:v>
                  </c:pt>
                  <c:pt idx="6">
                    <c:v>43.690563902998406</c:v>
                  </c:pt>
                  <c:pt idx="7">
                    <c:v>18.724527386999316</c:v>
                  </c:pt>
                  <c:pt idx="8">
                    <c:v>24.96603651599909</c:v>
                  </c:pt>
                  <c:pt idx="9">
                    <c:v>24.96603651599909</c:v>
                  </c:pt>
                  <c:pt idx="10">
                    <c:v>24.96603651599909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[1]Sheet1!$D$49:$D$59</c:f>
                <c:numCache>
                  <c:formatCode>General</c:formatCode>
                  <c:ptCount val="11"/>
                  <c:pt idx="0">
                    <c:v>5.0000000000000001E-3</c:v>
                  </c:pt>
                  <c:pt idx="1">
                    <c:v>3.0000000000000001E-3</c:v>
                  </c:pt>
                  <c:pt idx="2">
                    <c:v>2E-3</c:v>
                  </c:pt>
                  <c:pt idx="3">
                    <c:v>3.0000000000000001E-3</c:v>
                  </c:pt>
                  <c:pt idx="4">
                    <c:v>2E-3</c:v>
                  </c:pt>
                  <c:pt idx="5">
                    <c:v>2E-3</c:v>
                  </c:pt>
                  <c:pt idx="6">
                    <c:v>1E-3</c:v>
                  </c:pt>
                  <c:pt idx="7">
                    <c:v>1E-3</c:v>
                  </c:pt>
                  <c:pt idx="8">
                    <c:v>1E-3</c:v>
                  </c:pt>
                  <c:pt idx="9">
                    <c:v>1E-3</c:v>
                  </c:pt>
                  <c:pt idx="10">
                    <c:v>1E-3</c:v>
                  </c:pt>
                </c:numCache>
              </c:numRef>
            </c:plus>
            <c:minus>
              <c:numRef>
                <c:f>[1]Sheet1!$D$49:$D$59</c:f>
                <c:numCache>
                  <c:formatCode>General</c:formatCode>
                  <c:ptCount val="11"/>
                  <c:pt idx="0">
                    <c:v>5.0000000000000001E-3</c:v>
                  </c:pt>
                  <c:pt idx="1">
                    <c:v>3.0000000000000001E-3</c:v>
                  </c:pt>
                  <c:pt idx="2">
                    <c:v>2E-3</c:v>
                  </c:pt>
                  <c:pt idx="3">
                    <c:v>3.0000000000000001E-3</c:v>
                  </c:pt>
                  <c:pt idx="4">
                    <c:v>2E-3</c:v>
                  </c:pt>
                  <c:pt idx="5">
                    <c:v>2E-3</c:v>
                  </c:pt>
                  <c:pt idx="6">
                    <c:v>1E-3</c:v>
                  </c:pt>
                  <c:pt idx="7">
                    <c:v>1E-3</c:v>
                  </c:pt>
                  <c:pt idx="8">
                    <c:v>1E-3</c:v>
                  </c:pt>
                  <c:pt idx="9">
                    <c:v>1E-3</c:v>
                  </c:pt>
                  <c:pt idx="10">
                    <c:v>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errBars>
          <c:xVal>
            <c:numRef>
              <c:f>[1]Sheet1!$C$48:$C$59</c:f>
              <c:numCache>
                <c:formatCode>General</c:formatCode>
                <c:ptCount val="12"/>
                <c:pt idx="0">
                  <c:v>0.16800000000000001</c:v>
                </c:pt>
                <c:pt idx="1">
                  <c:v>0.157</c:v>
                </c:pt>
                <c:pt idx="2">
                  <c:v>0.13400000000000001</c:v>
                </c:pt>
                <c:pt idx="3">
                  <c:v>0.123</c:v>
                </c:pt>
                <c:pt idx="4">
                  <c:v>0.11700000000000001</c:v>
                </c:pt>
                <c:pt idx="5">
                  <c:v>0.10299999999999999</c:v>
                </c:pt>
                <c:pt idx="6">
                  <c:v>9.7000000000000003E-2</c:v>
                </c:pt>
                <c:pt idx="7">
                  <c:v>8.2000000000000003E-2</c:v>
                </c:pt>
                <c:pt idx="8">
                  <c:v>7.0000000000000007E-2</c:v>
                </c:pt>
                <c:pt idx="9">
                  <c:v>5.1999999999999998E-2</c:v>
                </c:pt>
                <c:pt idx="10">
                  <c:v>3.2000000000000001E-2</c:v>
                </c:pt>
                <c:pt idx="11">
                  <c:v>0.01</c:v>
                </c:pt>
              </c:numCache>
            </c:numRef>
          </c:xVal>
          <c:yVal>
            <c:numRef>
              <c:f>[1]Sheet1!$G$48:$G$59</c:f>
              <c:numCache>
                <c:formatCode>0.00E+00</c:formatCode>
                <c:ptCount val="12"/>
                <c:pt idx="0">
                  <c:v>1797.5546291519343</c:v>
                </c:pt>
                <c:pt idx="1">
                  <c:v>1922.3848117319299</c:v>
                </c:pt>
                <c:pt idx="2">
                  <c:v>1235.8188075419546</c:v>
                </c:pt>
                <c:pt idx="3">
                  <c:v>1173.4037162519571</c:v>
                </c:pt>
                <c:pt idx="4">
                  <c:v>1167.1622071229574</c:v>
                </c:pt>
                <c:pt idx="5">
                  <c:v>986.15844238196416</c:v>
                </c:pt>
                <c:pt idx="6">
                  <c:v>736.49807722197306</c:v>
                </c:pt>
                <c:pt idx="7">
                  <c:v>611.66789464197757</c:v>
                </c:pt>
                <c:pt idx="8">
                  <c:v>405.69809338498533</c:v>
                </c:pt>
                <c:pt idx="9">
                  <c:v>174.76225561199351</c:v>
                </c:pt>
                <c:pt idx="10">
                  <c:v>93.622636934996493</c:v>
                </c:pt>
                <c:pt idx="11">
                  <c:v>74.898109547997265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347-4DAF-9E23-49C37797F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0247960"/>
        <c:axId val="650248288"/>
      </c:scatterChart>
      <c:valAx>
        <c:axId val="650247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500" b="1"/>
                  <a:t>Laser</a:t>
                </a:r>
                <a:r>
                  <a:rPr lang="en-US" altLang="ko-KR" sz="1500" b="1" baseline="0"/>
                  <a:t> Power (mW)</a:t>
                </a:r>
                <a:endParaRPr lang="ko-KR" altLang="en-US" sz="15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0248288"/>
        <c:crosses val="autoZero"/>
        <c:crossBetween val="midCat"/>
      </c:valAx>
      <c:valAx>
        <c:axId val="65024828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500" b="1" baseline="0"/>
                  <a:t>Number of electrons per pulse</a:t>
                </a:r>
                <a:endParaRPr lang="ko-KR" altLang="en-US" sz="1500" b="1" baseline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0247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806750328083994"/>
          <c:y val="0.41695435987168272"/>
          <c:w val="8.7974163385826767E-2"/>
          <c:h val="0.26281350247885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500" b="1" dirty="0"/>
              <a:t>2019.Dec.10th Faraday</a:t>
            </a:r>
            <a:r>
              <a:rPr lang="en-US" altLang="ko-KR" sz="2500" b="1" baseline="0" dirty="0"/>
              <a:t> Cup:</a:t>
            </a:r>
            <a:endParaRPr lang="ko-KR" altLang="en-US" sz="25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-100kV</c:v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Sheet1!$H$2:$H$13</c:f>
                <c:numCache>
                  <c:formatCode>General</c:formatCode>
                  <c:ptCount val="12"/>
                  <c:pt idx="0">
                    <c:v>312.07545644998862</c:v>
                  </c:pt>
                  <c:pt idx="1">
                    <c:v>312.07545644998862</c:v>
                  </c:pt>
                  <c:pt idx="2">
                    <c:v>312.07545644998862</c:v>
                  </c:pt>
                  <c:pt idx="3">
                    <c:v>312.07545644998862</c:v>
                  </c:pt>
                  <c:pt idx="4">
                    <c:v>374.49054773998631</c:v>
                  </c:pt>
                  <c:pt idx="5">
                    <c:v>374.49054773998631</c:v>
                  </c:pt>
                  <c:pt idx="6">
                    <c:v>249.66036515999087</c:v>
                  </c:pt>
                  <c:pt idx="7">
                    <c:v>249.66036515999087</c:v>
                  </c:pt>
                  <c:pt idx="8">
                    <c:v>187.24527386999316</c:v>
                  </c:pt>
                  <c:pt idx="9">
                    <c:v>31.207545644998859</c:v>
                  </c:pt>
                  <c:pt idx="10">
                    <c:v>31.207545644998859</c:v>
                  </c:pt>
                  <c:pt idx="11">
                    <c:v>499.32073031998175</c:v>
                  </c:pt>
                </c:numCache>
              </c:numRef>
            </c:plus>
            <c:minus>
              <c:numRef>
                <c:f>Sheet1!$H$2:$H$12</c:f>
                <c:numCache>
                  <c:formatCode>General</c:formatCode>
                  <c:ptCount val="11"/>
                  <c:pt idx="0">
                    <c:v>312.07545644998862</c:v>
                  </c:pt>
                  <c:pt idx="1">
                    <c:v>312.07545644998862</c:v>
                  </c:pt>
                  <c:pt idx="2">
                    <c:v>312.07545644998862</c:v>
                  </c:pt>
                  <c:pt idx="3">
                    <c:v>312.07545644998862</c:v>
                  </c:pt>
                  <c:pt idx="4">
                    <c:v>374.49054773998631</c:v>
                  </c:pt>
                  <c:pt idx="5">
                    <c:v>374.49054773998631</c:v>
                  </c:pt>
                  <c:pt idx="6">
                    <c:v>249.66036515999087</c:v>
                  </c:pt>
                  <c:pt idx="7">
                    <c:v>249.66036515999087</c:v>
                  </c:pt>
                  <c:pt idx="8">
                    <c:v>187.24527386999316</c:v>
                  </c:pt>
                  <c:pt idx="9">
                    <c:v>31.207545644998859</c:v>
                  </c:pt>
                  <c:pt idx="10">
                    <c:v>31.207545644998859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Sheet1!$D$2:$D$12</c:f>
                <c:numCache>
                  <c:formatCode>General</c:formatCode>
                  <c:ptCount val="11"/>
                  <c:pt idx="0">
                    <c:v>5.0000000000000001E-3</c:v>
                  </c:pt>
                  <c:pt idx="1">
                    <c:v>4.0000000000000001E-3</c:v>
                  </c:pt>
                  <c:pt idx="2">
                    <c:v>4.0000000000000001E-3</c:v>
                  </c:pt>
                  <c:pt idx="3">
                    <c:v>4.0000000000000001E-3</c:v>
                  </c:pt>
                  <c:pt idx="4">
                    <c:v>3.0000000000000001E-3</c:v>
                  </c:pt>
                  <c:pt idx="5">
                    <c:v>4.0000000000000001E-3</c:v>
                  </c:pt>
                  <c:pt idx="6">
                    <c:v>4.0000000000000001E-3</c:v>
                  </c:pt>
                  <c:pt idx="7">
                    <c:v>3.0000000000000001E-3</c:v>
                  </c:pt>
                  <c:pt idx="8">
                    <c:v>3.0000000000000001E-3</c:v>
                  </c:pt>
                  <c:pt idx="9">
                    <c:v>2E-3</c:v>
                  </c:pt>
                  <c:pt idx="10">
                    <c:v>1E-3</c:v>
                  </c:pt>
                </c:numCache>
              </c:numRef>
            </c:plus>
            <c:minus>
              <c:numRef>
                <c:f>Sheet1!$D$2:$D$12</c:f>
                <c:numCache>
                  <c:formatCode>General</c:formatCode>
                  <c:ptCount val="11"/>
                  <c:pt idx="0">
                    <c:v>5.0000000000000001E-3</c:v>
                  </c:pt>
                  <c:pt idx="1">
                    <c:v>4.0000000000000001E-3</c:v>
                  </c:pt>
                  <c:pt idx="2">
                    <c:v>4.0000000000000001E-3</c:v>
                  </c:pt>
                  <c:pt idx="3">
                    <c:v>4.0000000000000001E-3</c:v>
                  </c:pt>
                  <c:pt idx="4">
                    <c:v>3.0000000000000001E-3</c:v>
                  </c:pt>
                  <c:pt idx="5">
                    <c:v>4.0000000000000001E-3</c:v>
                  </c:pt>
                  <c:pt idx="6">
                    <c:v>4.0000000000000001E-3</c:v>
                  </c:pt>
                  <c:pt idx="7">
                    <c:v>3.0000000000000001E-3</c:v>
                  </c:pt>
                  <c:pt idx="8">
                    <c:v>3.0000000000000001E-3</c:v>
                  </c:pt>
                  <c:pt idx="9">
                    <c:v>2E-3</c:v>
                  </c:pt>
                  <c:pt idx="10">
                    <c:v>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</c:errBars>
          <c:xVal>
            <c:numRef>
              <c:f>Sheet1!$C$2:$C$12</c:f>
              <c:numCache>
                <c:formatCode>General</c:formatCode>
                <c:ptCount val="11"/>
                <c:pt idx="0">
                  <c:v>0.14499999999999999</c:v>
                </c:pt>
                <c:pt idx="1">
                  <c:v>0.13400000000000001</c:v>
                </c:pt>
                <c:pt idx="2">
                  <c:v>0.123</c:v>
                </c:pt>
                <c:pt idx="3">
                  <c:v>0.11700000000000001</c:v>
                </c:pt>
                <c:pt idx="4">
                  <c:v>0.10299999999999999</c:v>
                </c:pt>
                <c:pt idx="5">
                  <c:v>9.7000000000000003E-2</c:v>
                </c:pt>
                <c:pt idx="6">
                  <c:v>8.2000000000000003E-2</c:v>
                </c:pt>
                <c:pt idx="7">
                  <c:v>7.0000000000000007E-2</c:v>
                </c:pt>
                <c:pt idx="8">
                  <c:v>5.1999999999999998E-2</c:v>
                </c:pt>
                <c:pt idx="9">
                  <c:v>3.2000000000000001E-2</c:v>
                </c:pt>
                <c:pt idx="10">
                  <c:v>0.01</c:v>
                </c:pt>
              </c:numCache>
            </c:numRef>
          </c:xVal>
          <c:yVal>
            <c:numRef>
              <c:f>Sheet1!$G$2:$G$12</c:f>
              <c:numCache>
                <c:formatCode>0.00E+00</c:formatCode>
                <c:ptCount val="11"/>
                <c:pt idx="0">
                  <c:v>2559.0187428899067</c:v>
                </c:pt>
                <c:pt idx="1">
                  <c:v>2683.848925469902</c:v>
                </c:pt>
                <c:pt idx="2">
                  <c:v>3307.9998383698789</c:v>
                </c:pt>
                <c:pt idx="3">
                  <c:v>3370.4149296598762</c:v>
                </c:pt>
                <c:pt idx="4">
                  <c:v>3495.2451122398725</c:v>
                </c:pt>
                <c:pt idx="5">
                  <c:v>3183.169655789884</c:v>
                </c:pt>
                <c:pt idx="6">
                  <c:v>2059.6980125699247</c:v>
                </c:pt>
                <c:pt idx="7">
                  <c:v>998.64146063996338</c:v>
                </c:pt>
                <c:pt idx="8">
                  <c:v>218.45281951499203</c:v>
                </c:pt>
                <c:pt idx="9">
                  <c:v>56.173582160998023</c:v>
                </c:pt>
                <c:pt idx="10">
                  <c:v>31.207545644998728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E7-40AD-B3DE-391A6A262B6E}"/>
            </c:ext>
          </c:extLst>
        </c:ser>
        <c:ser>
          <c:idx val="1"/>
          <c:order val="1"/>
          <c:tx>
            <c:v>-90kV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Sheet1!$H$13:$H$23</c:f>
                <c:numCache>
                  <c:formatCode>General</c:formatCode>
                  <c:ptCount val="11"/>
                  <c:pt idx="0">
                    <c:v>499.32073031998175</c:v>
                  </c:pt>
                  <c:pt idx="1">
                    <c:v>436.90563902998406</c:v>
                  </c:pt>
                  <c:pt idx="2">
                    <c:v>374.49054773998631</c:v>
                  </c:pt>
                  <c:pt idx="3">
                    <c:v>374.49054773998631</c:v>
                  </c:pt>
                  <c:pt idx="4">
                    <c:v>499.32073031998175</c:v>
                  </c:pt>
                  <c:pt idx="5">
                    <c:v>374.49054773998631</c:v>
                  </c:pt>
                  <c:pt idx="6">
                    <c:v>312.07545644998862</c:v>
                  </c:pt>
                  <c:pt idx="7">
                    <c:v>312.07545644998862</c:v>
                  </c:pt>
                  <c:pt idx="8">
                    <c:v>187.24527386999316</c:v>
                  </c:pt>
                  <c:pt idx="9">
                    <c:v>124.83018257999544</c:v>
                  </c:pt>
                  <c:pt idx="10">
                    <c:v>62.415091289997719</c:v>
                  </c:pt>
                </c:numCache>
              </c:numRef>
            </c:plus>
            <c:minus>
              <c:numRef>
                <c:f>Sheet1!$H$13:$H$23</c:f>
                <c:numCache>
                  <c:formatCode>General</c:formatCode>
                  <c:ptCount val="11"/>
                  <c:pt idx="0">
                    <c:v>499.32073031998175</c:v>
                  </c:pt>
                  <c:pt idx="1">
                    <c:v>436.90563902998406</c:v>
                  </c:pt>
                  <c:pt idx="2">
                    <c:v>374.49054773998631</c:v>
                  </c:pt>
                  <c:pt idx="3">
                    <c:v>374.49054773998631</c:v>
                  </c:pt>
                  <c:pt idx="4">
                    <c:v>499.32073031998175</c:v>
                  </c:pt>
                  <c:pt idx="5">
                    <c:v>374.49054773998631</c:v>
                  </c:pt>
                  <c:pt idx="6">
                    <c:v>312.07545644998862</c:v>
                  </c:pt>
                  <c:pt idx="7">
                    <c:v>312.07545644998862</c:v>
                  </c:pt>
                  <c:pt idx="8">
                    <c:v>187.24527386999316</c:v>
                  </c:pt>
                  <c:pt idx="9">
                    <c:v>124.83018257999544</c:v>
                  </c:pt>
                  <c:pt idx="10">
                    <c:v>62.415091289997719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Sheet1!$D$13:$D$23</c:f>
                <c:numCache>
                  <c:formatCode>General</c:formatCode>
                  <c:ptCount val="11"/>
                  <c:pt idx="0">
                    <c:v>5.0000000000000001E-3</c:v>
                  </c:pt>
                  <c:pt idx="1">
                    <c:v>4.0000000000000001E-3</c:v>
                  </c:pt>
                  <c:pt idx="2">
                    <c:v>4.0000000000000001E-3</c:v>
                  </c:pt>
                  <c:pt idx="3">
                    <c:v>4.0000000000000001E-3</c:v>
                  </c:pt>
                  <c:pt idx="4">
                    <c:v>3.0000000000000001E-3</c:v>
                  </c:pt>
                  <c:pt idx="5">
                    <c:v>4.0000000000000001E-3</c:v>
                  </c:pt>
                  <c:pt idx="6">
                    <c:v>4.0000000000000001E-3</c:v>
                  </c:pt>
                  <c:pt idx="7">
                    <c:v>3.0000000000000001E-3</c:v>
                  </c:pt>
                  <c:pt idx="8">
                    <c:v>3.0000000000000001E-3</c:v>
                  </c:pt>
                  <c:pt idx="9">
                    <c:v>2E-3</c:v>
                  </c:pt>
                  <c:pt idx="10">
                    <c:v>1E-3</c:v>
                  </c:pt>
                </c:numCache>
              </c:numRef>
            </c:plus>
            <c:minus>
              <c:numRef>
                <c:f>Sheet1!$D$13:$D$23</c:f>
                <c:numCache>
                  <c:formatCode>General</c:formatCode>
                  <c:ptCount val="11"/>
                  <c:pt idx="0">
                    <c:v>5.0000000000000001E-3</c:v>
                  </c:pt>
                  <c:pt idx="1">
                    <c:v>4.0000000000000001E-3</c:v>
                  </c:pt>
                  <c:pt idx="2">
                    <c:v>4.0000000000000001E-3</c:v>
                  </c:pt>
                  <c:pt idx="3">
                    <c:v>4.0000000000000001E-3</c:v>
                  </c:pt>
                  <c:pt idx="4">
                    <c:v>3.0000000000000001E-3</c:v>
                  </c:pt>
                  <c:pt idx="5">
                    <c:v>4.0000000000000001E-3</c:v>
                  </c:pt>
                  <c:pt idx="6">
                    <c:v>4.0000000000000001E-3</c:v>
                  </c:pt>
                  <c:pt idx="7">
                    <c:v>3.0000000000000001E-3</c:v>
                  </c:pt>
                  <c:pt idx="8">
                    <c:v>3.0000000000000001E-3</c:v>
                  </c:pt>
                  <c:pt idx="9">
                    <c:v>2E-3</c:v>
                  </c:pt>
                  <c:pt idx="10">
                    <c:v>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errBars>
          <c:xVal>
            <c:numRef>
              <c:f>Sheet1!$C$13:$C$23</c:f>
              <c:numCache>
                <c:formatCode>General</c:formatCode>
                <c:ptCount val="11"/>
                <c:pt idx="0">
                  <c:v>0.14499999999999999</c:v>
                </c:pt>
                <c:pt idx="1">
                  <c:v>0.13400000000000001</c:v>
                </c:pt>
                <c:pt idx="2">
                  <c:v>0.123</c:v>
                </c:pt>
                <c:pt idx="3">
                  <c:v>0.11700000000000001</c:v>
                </c:pt>
                <c:pt idx="4">
                  <c:v>0.10299999999999999</c:v>
                </c:pt>
                <c:pt idx="5">
                  <c:v>9.7000000000000003E-2</c:v>
                </c:pt>
                <c:pt idx="6">
                  <c:v>8.2000000000000003E-2</c:v>
                </c:pt>
                <c:pt idx="7">
                  <c:v>7.0000000000000007E-2</c:v>
                </c:pt>
                <c:pt idx="8">
                  <c:v>5.1999999999999998E-2</c:v>
                </c:pt>
                <c:pt idx="9">
                  <c:v>3.2000000000000001E-2</c:v>
                </c:pt>
                <c:pt idx="10">
                  <c:v>0.01</c:v>
                </c:pt>
              </c:numCache>
            </c:numRef>
          </c:xVal>
          <c:yVal>
            <c:numRef>
              <c:f>Sheet1!$G$13:$G$23</c:f>
              <c:numCache>
                <c:formatCode>0.00E+00</c:formatCode>
                <c:ptCount val="11"/>
                <c:pt idx="0">
                  <c:v>2122.1131038599224</c:v>
                </c:pt>
                <c:pt idx="1">
                  <c:v>2184.5281951499201</c:v>
                </c:pt>
                <c:pt idx="2">
                  <c:v>2371.7734690199136</c:v>
                </c:pt>
                <c:pt idx="3">
                  <c:v>2434.1885603099113</c:v>
                </c:pt>
                <c:pt idx="4">
                  <c:v>2559.0187428899067</c:v>
                </c:pt>
                <c:pt idx="5">
                  <c:v>2496.6036515999085</c:v>
                </c:pt>
                <c:pt idx="6">
                  <c:v>1747.622556119936</c:v>
                </c:pt>
                <c:pt idx="7">
                  <c:v>936.22636934996592</c:v>
                </c:pt>
                <c:pt idx="8">
                  <c:v>249.66036515999076</c:v>
                </c:pt>
                <c:pt idx="9">
                  <c:v>43.690563902998534</c:v>
                </c:pt>
                <c:pt idx="10">
                  <c:v>37.449054773998789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E7-40AD-B3DE-391A6A262B6E}"/>
            </c:ext>
          </c:extLst>
        </c:ser>
        <c:ser>
          <c:idx val="2"/>
          <c:order val="2"/>
          <c:tx>
            <c:v>-75kV</c:v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solidFill>
                  <a:srgbClr val="92D050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Sheet1!$H$24:$H$34</c:f>
                <c:numCache>
                  <c:formatCode>General</c:formatCode>
                  <c:ptCount val="11"/>
                  <c:pt idx="0">
                    <c:v>436.90563902998406</c:v>
                  </c:pt>
                  <c:pt idx="1">
                    <c:v>312.07545644998862</c:v>
                  </c:pt>
                  <c:pt idx="2">
                    <c:v>374.49054773998631</c:v>
                  </c:pt>
                  <c:pt idx="3">
                    <c:v>374.49054773998631</c:v>
                  </c:pt>
                  <c:pt idx="4">
                    <c:v>374.49054773998631</c:v>
                  </c:pt>
                  <c:pt idx="5">
                    <c:v>374.49054773998631</c:v>
                  </c:pt>
                  <c:pt idx="6">
                    <c:v>249.66036515999087</c:v>
                  </c:pt>
                  <c:pt idx="7">
                    <c:v>249.66036515999087</c:v>
                  </c:pt>
                  <c:pt idx="8">
                    <c:v>187.24527386999316</c:v>
                  </c:pt>
                  <c:pt idx="9">
                    <c:v>124.83018257999544</c:v>
                  </c:pt>
                  <c:pt idx="10">
                    <c:v>62.415091289997719</c:v>
                  </c:pt>
                </c:numCache>
              </c:numRef>
            </c:plus>
            <c:minus>
              <c:numRef>
                <c:f>Sheet1!$H$24:$H$34</c:f>
                <c:numCache>
                  <c:formatCode>General</c:formatCode>
                  <c:ptCount val="11"/>
                  <c:pt idx="0">
                    <c:v>436.90563902998406</c:v>
                  </c:pt>
                  <c:pt idx="1">
                    <c:v>312.07545644998862</c:v>
                  </c:pt>
                  <c:pt idx="2">
                    <c:v>374.49054773998631</c:v>
                  </c:pt>
                  <c:pt idx="3">
                    <c:v>374.49054773998631</c:v>
                  </c:pt>
                  <c:pt idx="4">
                    <c:v>374.49054773998631</c:v>
                  </c:pt>
                  <c:pt idx="5">
                    <c:v>374.49054773998631</c:v>
                  </c:pt>
                  <c:pt idx="6">
                    <c:v>249.66036515999087</c:v>
                  </c:pt>
                  <c:pt idx="7">
                    <c:v>249.66036515999087</c:v>
                  </c:pt>
                  <c:pt idx="8">
                    <c:v>187.24527386999316</c:v>
                  </c:pt>
                  <c:pt idx="9">
                    <c:v>124.83018257999544</c:v>
                  </c:pt>
                  <c:pt idx="10">
                    <c:v>62.415091289997719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92D050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Sheet1!$D$24:$D$34</c:f>
                <c:numCache>
                  <c:formatCode>General</c:formatCode>
                  <c:ptCount val="11"/>
                  <c:pt idx="0">
                    <c:v>5.0000000000000001E-3</c:v>
                  </c:pt>
                  <c:pt idx="1">
                    <c:v>4.0000000000000001E-3</c:v>
                  </c:pt>
                  <c:pt idx="2">
                    <c:v>4.0000000000000001E-3</c:v>
                  </c:pt>
                  <c:pt idx="3">
                    <c:v>4.0000000000000001E-3</c:v>
                  </c:pt>
                  <c:pt idx="4">
                    <c:v>3.0000000000000001E-3</c:v>
                  </c:pt>
                  <c:pt idx="5">
                    <c:v>4.0000000000000001E-3</c:v>
                  </c:pt>
                  <c:pt idx="6">
                    <c:v>4.0000000000000001E-3</c:v>
                  </c:pt>
                  <c:pt idx="7">
                    <c:v>3.0000000000000001E-3</c:v>
                  </c:pt>
                  <c:pt idx="8">
                    <c:v>3.0000000000000001E-3</c:v>
                  </c:pt>
                  <c:pt idx="9">
                    <c:v>2E-3</c:v>
                  </c:pt>
                  <c:pt idx="10">
                    <c:v>1E-3</c:v>
                  </c:pt>
                </c:numCache>
              </c:numRef>
            </c:plus>
            <c:minus>
              <c:numRef>
                <c:f>Sheet1!$D$24:$D$34</c:f>
                <c:numCache>
                  <c:formatCode>General</c:formatCode>
                  <c:ptCount val="11"/>
                  <c:pt idx="0">
                    <c:v>5.0000000000000001E-3</c:v>
                  </c:pt>
                  <c:pt idx="1">
                    <c:v>4.0000000000000001E-3</c:v>
                  </c:pt>
                  <c:pt idx="2">
                    <c:v>4.0000000000000001E-3</c:v>
                  </c:pt>
                  <c:pt idx="3">
                    <c:v>4.0000000000000001E-3</c:v>
                  </c:pt>
                  <c:pt idx="4">
                    <c:v>3.0000000000000001E-3</c:v>
                  </c:pt>
                  <c:pt idx="5">
                    <c:v>4.0000000000000001E-3</c:v>
                  </c:pt>
                  <c:pt idx="6">
                    <c:v>4.0000000000000001E-3</c:v>
                  </c:pt>
                  <c:pt idx="7">
                    <c:v>3.0000000000000001E-3</c:v>
                  </c:pt>
                  <c:pt idx="8">
                    <c:v>3.0000000000000001E-3</c:v>
                  </c:pt>
                  <c:pt idx="9">
                    <c:v>2E-3</c:v>
                  </c:pt>
                  <c:pt idx="10">
                    <c:v>1E-3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92D050"/>
                </a:solidFill>
                <a:round/>
              </a:ln>
              <a:effectLst/>
            </c:spPr>
          </c:errBars>
          <c:xVal>
            <c:numRef>
              <c:f>Sheet1!$C$24:$C$34</c:f>
              <c:numCache>
                <c:formatCode>General</c:formatCode>
                <c:ptCount val="11"/>
                <c:pt idx="0">
                  <c:v>0.14499999999999999</c:v>
                </c:pt>
                <c:pt idx="1">
                  <c:v>0.13400000000000001</c:v>
                </c:pt>
                <c:pt idx="2">
                  <c:v>0.123</c:v>
                </c:pt>
                <c:pt idx="3">
                  <c:v>0.11700000000000001</c:v>
                </c:pt>
                <c:pt idx="4">
                  <c:v>0.10299999999999999</c:v>
                </c:pt>
                <c:pt idx="5">
                  <c:v>9.7000000000000003E-2</c:v>
                </c:pt>
                <c:pt idx="6">
                  <c:v>8.2000000000000003E-2</c:v>
                </c:pt>
                <c:pt idx="7">
                  <c:v>7.0000000000000007E-2</c:v>
                </c:pt>
                <c:pt idx="8">
                  <c:v>5.1999999999999998E-2</c:v>
                </c:pt>
                <c:pt idx="9">
                  <c:v>3.2000000000000001E-2</c:v>
                </c:pt>
                <c:pt idx="10">
                  <c:v>0.01</c:v>
                </c:pt>
              </c:numCache>
            </c:numRef>
          </c:xVal>
          <c:yVal>
            <c:numRef>
              <c:f>Sheet1!$G$24:$G$34</c:f>
              <c:numCache>
                <c:formatCode>0.00E+00</c:formatCode>
                <c:ptCount val="11"/>
                <c:pt idx="0">
                  <c:v>2184.5281951499201</c:v>
                </c:pt>
                <c:pt idx="1">
                  <c:v>2683.848925469902</c:v>
                </c:pt>
                <c:pt idx="2">
                  <c:v>3120.7545644998868</c:v>
                </c:pt>
                <c:pt idx="3">
                  <c:v>3476.5205848528726</c:v>
                </c:pt>
                <c:pt idx="4">
                  <c:v>3557.6602035298702</c:v>
                </c:pt>
                <c:pt idx="5">
                  <c:v>3495.2451122398725</c:v>
                </c:pt>
                <c:pt idx="6">
                  <c:v>2808.679108049897</c:v>
                </c:pt>
                <c:pt idx="7">
                  <c:v>1841.2451930549328</c:v>
                </c:pt>
                <c:pt idx="8">
                  <c:v>474.35469380398251</c:v>
                </c:pt>
                <c:pt idx="9">
                  <c:v>81.139618676997003</c:v>
                </c:pt>
                <c:pt idx="10">
                  <c:v>37.449054773998789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AE7-40AD-B3DE-391A6A262B6E}"/>
            </c:ext>
          </c:extLst>
        </c:ser>
        <c:ser>
          <c:idx val="3"/>
          <c:order val="3"/>
          <c:tx>
            <c:v>-60kV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Sheet1!$H$35:$H$45</c:f>
                <c:numCache>
                  <c:formatCode>General</c:formatCode>
                  <c:ptCount val="11"/>
                  <c:pt idx="0">
                    <c:v>312.07545644998862</c:v>
                  </c:pt>
                  <c:pt idx="1">
                    <c:v>312.07545644998862</c:v>
                  </c:pt>
                  <c:pt idx="2">
                    <c:v>312.07545644998862</c:v>
                  </c:pt>
                  <c:pt idx="3">
                    <c:v>312.07545644998862</c:v>
                  </c:pt>
                  <c:pt idx="4">
                    <c:v>312.07545644998862</c:v>
                  </c:pt>
                  <c:pt idx="5">
                    <c:v>436.90563902998406</c:v>
                  </c:pt>
                  <c:pt idx="6">
                    <c:v>374.49054773998631</c:v>
                  </c:pt>
                  <c:pt idx="7">
                    <c:v>249.66036515999087</c:v>
                  </c:pt>
                  <c:pt idx="8">
                    <c:v>124.83018257999544</c:v>
                  </c:pt>
                  <c:pt idx="9">
                    <c:v>62.415091289997719</c:v>
                  </c:pt>
                  <c:pt idx="10">
                    <c:v>6.2415091289997724</c:v>
                  </c:pt>
                </c:numCache>
              </c:numRef>
            </c:plus>
            <c:minus>
              <c:numRef>
                <c:f>Sheet1!$H$35:$H$45</c:f>
                <c:numCache>
                  <c:formatCode>General</c:formatCode>
                  <c:ptCount val="11"/>
                  <c:pt idx="0">
                    <c:v>312.07545644998862</c:v>
                  </c:pt>
                  <c:pt idx="1">
                    <c:v>312.07545644998862</c:v>
                  </c:pt>
                  <c:pt idx="2">
                    <c:v>312.07545644998862</c:v>
                  </c:pt>
                  <c:pt idx="3">
                    <c:v>312.07545644998862</c:v>
                  </c:pt>
                  <c:pt idx="4">
                    <c:v>312.07545644998862</c:v>
                  </c:pt>
                  <c:pt idx="5">
                    <c:v>436.90563902998406</c:v>
                  </c:pt>
                  <c:pt idx="6">
                    <c:v>374.49054773998631</c:v>
                  </c:pt>
                  <c:pt idx="7">
                    <c:v>249.66036515999087</c:v>
                  </c:pt>
                  <c:pt idx="8">
                    <c:v>124.83018257999544</c:v>
                  </c:pt>
                  <c:pt idx="9">
                    <c:v>62.415091289997719</c:v>
                  </c:pt>
                  <c:pt idx="10">
                    <c:v>6.2415091289997724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Sheet1!$D$35:$D$45</c:f>
                <c:numCache>
                  <c:formatCode>General</c:formatCode>
                  <c:ptCount val="11"/>
                  <c:pt idx="0">
                    <c:v>5.0000000000000001E-3</c:v>
                  </c:pt>
                  <c:pt idx="1">
                    <c:v>4.0000000000000001E-3</c:v>
                  </c:pt>
                  <c:pt idx="2">
                    <c:v>4.0000000000000001E-3</c:v>
                  </c:pt>
                  <c:pt idx="3">
                    <c:v>4.0000000000000001E-3</c:v>
                  </c:pt>
                  <c:pt idx="4">
                    <c:v>3.0000000000000001E-3</c:v>
                  </c:pt>
                  <c:pt idx="5">
                    <c:v>4.0000000000000001E-3</c:v>
                  </c:pt>
                  <c:pt idx="6">
                    <c:v>4.0000000000000001E-3</c:v>
                  </c:pt>
                  <c:pt idx="7">
                    <c:v>3.0000000000000001E-3</c:v>
                  </c:pt>
                  <c:pt idx="8">
                    <c:v>3.0000000000000001E-3</c:v>
                  </c:pt>
                  <c:pt idx="9">
                    <c:v>2E-3</c:v>
                  </c:pt>
                  <c:pt idx="10">
                    <c:v>1E-3</c:v>
                  </c:pt>
                </c:numCache>
              </c:numRef>
            </c:plus>
            <c:minus>
              <c:numRef>
                <c:f>Sheet1!$D$35:$D$45</c:f>
                <c:numCache>
                  <c:formatCode>General</c:formatCode>
                  <c:ptCount val="11"/>
                  <c:pt idx="0">
                    <c:v>5.0000000000000001E-3</c:v>
                  </c:pt>
                  <c:pt idx="1">
                    <c:v>4.0000000000000001E-3</c:v>
                  </c:pt>
                  <c:pt idx="2">
                    <c:v>4.0000000000000001E-3</c:v>
                  </c:pt>
                  <c:pt idx="3">
                    <c:v>4.0000000000000001E-3</c:v>
                  </c:pt>
                  <c:pt idx="4">
                    <c:v>3.0000000000000001E-3</c:v>
                  </c:pt>
                  <c:pt idx="5">
                    <c:v>4.0000000000000001E-3</c:v>
                  </c:pt>
                  <c:pt idx="6">
                    <c:v>4.0000000000000001E-3</c:v>
                  </c:pt>
                  <c:pt idx="7">
                    <c:v>3.0000000000000001E-3</c:v>
                  </c:pt>
                  <c:pt idx="8">
                    <c:v>3.0000000000000001E-3</c:v>
                  </c:pt>
                  <c:pt idx="9">
                    <c:v>2E-3</c:v>
                  </c:pt>
                  <c:pt idx="10">
                    <c:v>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xVal>
            <c:numRef>
              <c:f>Sheet1!$C$35:$C$45</c:f>
              <c:numCache>
                <c:formatCode>General</c:formatCode>
                <c:ptCount val="11"/>
                <c:pt idx="0">
                  <c:v>0.14499999999999999</c:v>
                </c:pt>
                <c:pt idx="1">
                  <c:v>0.13400000000000001</c:v>
                </c:pt>
                <c:pt idx="2">
                  <c:v>0.123</c:v>
                </c:pt>
                <c:pt idx="3">
                  <c:v>0.11700000000000001</c:v>
                </c:pt>
                <c:pt idx="4">
                  <c:v>0.10299999999999999</c:v>
                </c:pt>
                <c:pt idx="5">
                  <c:v>9.7000000000000003E-2</c:v>
                </c:pt>
                <c:pt idx="6">
                  <c:v>8.2000000000000003E-2</c:v>
                </c:pt>
                <c:pt idx="7">
                  <c:v>7.0000000000000007E-2</c:v>
                </c:pt>
                <c:pt idx="8">
                  <c:v>5.1999999999999998E-2</c:v>
                </c:pt>
                <c:pt idx="9">
                  <c:v>3.2000000000000001E-2</c:v>
                </c:pt>
                <c:pt idx="10">
                  <c:v>0.01</c:v>
                </c:pt>
              </c:numCache>
            </c:numRef>
          </c:xVal>
          <c:yVal>
            <c:numRef>
              <c:f>Sheet1!$G$35:$G$45</c:f>
              <c:numCache>
                <c:formatCode>0.00E+00</c:formatCode>
                <c:ptCount val="11"/>
                <c:pt idx="0">
                  <c:v>1423.0640814119479</c:v>
                </c:pt>
                <c:pt idx="1">
                  <c:v>1248.3018257999545</c:v>
                </c:pt>
                <c:pt idx="2">
                  <c:v>1872.4527386999314</c:v>
                </c:pt>
                <c:pt idx="3">
                  <c:v>2371.7734690199136</c:v>
                </c:pt>
                <c:pt idx="4">
                  <c:v>2871.0941993398956</c:v>
                </c:pt>
                <c:pt idx="5">
                  <c:v>3120.7545644998868</c:v>
                </c:pt>
                <c:pt idx="6">
                  <c:v>3744.9054773998623</c:v>
                </c:pt>
                <c:pt idx="7">
                  <c:v>3807.3205686898609</c:v>
                </c:pt>
                <c:pt idx="8">
                  <c:v>3183.169655789884</c:v>
                </c:pt>
                <c:pt idx="9">
                  <c:v>873.81127805996778</c:v>
                </c:pt>
                <c:pt idx="10">
                  <c:v>49.932073031998279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AE7-40AD-B3DE-391A6A262B6E}"/>
            </c:ext>
          </c:extLst>
        </c:ser>
        <c:ser>
          <c:idx val="4"/>
          <c:order val="4"/>
          <c:tx>
            <c:v>-45kV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Sheet1!$H$46:$H$56</c:f>
                <c:numCache>
                  <c:formatCode>General</c:formatCode>
                  <c:ptCount val="11"/>
                  <c:pt idx="0">
                    <c:v>374.49054773998631</c:v>
                  </c:pt>
                  <c:pt idx="1">
                    <c:v>312.07545644998862</c:v>
                  </c:pt>
                  <c:pt idx="2">
                    <c:v>249.66036515999087</c:v>
                  </c:pt>
                  <c:pt idx="3">
                    <c:v>249.66036515999087</c:v>
                  </c:pt>
                  <c:pt idx="4">
                    <c:v>374.49054773998631</c:v>
                  </c:pt>
                  <c:pt idx="5">
                    <c:v>374.49054773998631</c:v>
                  </c:pt>
                  <c:pt idx="6">
                    <c:v>312.07545644998862</c:v>
                  </c:pt>
                  <c:pt idx="7">
                    <c:v>436.90563902998406</c:v>
                  </c:pt>
                  <c:pt idx="8">
                    <c:v>436.90563902998406</c:v>
                  </c:pt>
                  <c:pt idx="9">
                    <c:v>249.66036515999087</c:v>
                  </c:pt>
                  <c:pt idx="10">
                    <c:v>31.207545644998859</c:v>
                  </c:pt>
                </c:numCache>
              </c:numRef>
            </c:plus>
            <c:minus>
              <c:numRef>
                <c:f>Sheet1!$H$46:$H$56</c:f>
                <c:numCache>
                  <c:formatCode>General</c:formatCode>
                  <c:ptCount val="11"/>
                  <c:pt idx="0">
                    <c:v>374.49054773998631</c:v>
                  </c:pt>
                  <c:pt idx="1">
                    <c:v>312.07545644998862</c:v>
                  </c:pt>
                  <c:pt idx="2">
                    <c:v>249.66036515999087</c:v>
                  </c:pt>
                  <c:pt idx="3">
                    <c:v>249.66036515999087</c:v>
                  </c:pt>
                  <c:pt idx="4">
                    <c:v>374.49054773998631</c:v>
                  </c:pt>
                  <c:pt idx="5">
                    <c:v>374.49054773998631</c:v>
                  </c:pt>
                  <c:pt idx="6">
                    <c:v>312.07545644998862</c:v>
                  </c:pt>
                  <c:pt idx="7">
                    <c:v>436.90563902998406</c:v>
                  </c:pt>
                  <c:pt idx="8">
                    <c:v>436.90563902998406</c:v>
                  </c:pt>
                  <c:pt idx="9">
                    <c:v>249.66036515999087</c:v>
                  </c:pt>
                  <c:pt idx="10">
                    <c:v>31.207545644998859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Sheet1!$D$46:$D$56</c:f>
                <c:numCache>
                  <c:formatCode>General</c:formatCode>
                  <c:ptCount val="11"/>
                  <c:pt idx="0">
                    <c:v>5.0000000000000001E-3</c:v>
                  </c:pt>
                  <c:pt idx="1">
                    <c:v>4.0000000000000001E-3</c:v>
                  </c:pt>
                  <c:pt idx="2">
                    <c:v>4.0000000000000001E-3</c:v>
                  </c:pt>
                  <c:pt idx="3">
                    <c:v>4.0000000000000001E-3</c:v>
                  </c:pt>
                  <c:pt idx="4">
                    <c:v>3.0000000000000001E-3</c:v>
                  </c:pt>
                  <c:pt idx="5">
                    <c:v>4.0000000000000001E-3</c:v>
                  </c:pt>
                  <c:pt idx="6">
                    <c:v>4.0000000000000001E-3</c:v>
                  </c:pt>
                  <c:pt idx="7">
                    <c:v>3.0000000000000001E-3</c:v>
                  </c:pt>
                  <c:pt idx="8">
                    <c:v>3.0000000000000001E-3</c:v>
                  </c:pt>
                  <c:pt idx="9">
                    <c:v>2E-3</c:v>
                  </c:pt>
                  <c:pt idx="10">
                    <c:v>1E-3</c:v>
                  </c:pt>
                </c:numCache>
              </c:numRef>
            </c:plus>
            <c:minus>
              <c:numRef>
                <c:f>Sheet1!$D$46:$D$56</c:f>
                <c:numCache>
                  <c:formatCode>General</c:formatCode>
                  <c:ptCount val="11"/>
                  <c:pt idx="0">
                    <c:v>5.0000000000000001E-3</c:v>
                  </c:pt>
                  <c:pt idx="1">
                    <c:v>4.0000000000000001E-3</c:v>
                  </c:pt>
                  <c:pt idx="2">
                    <c:v>4.0000000000000001E-3</c:v>
                  </c:pt>
                  <c:pt idx="3">
                    <c:v>4.0000000000000001E-3</c:v>
                  </c:pt>
                  <c:pt idx="4">
                    <c:v>3.0000000000000001E-3</c:v>
                  </c:pt>
                  <c:pt idx="5">
                    <c:v>4.0000000000000001E-3</c:v>
                  </c:pt>
                  <c:pt idx="6">
                    <c:v>4.0000000000000001E-3</c:v>
                  </c:pt>
                  <c:pt idx="7">
                    <c:v>3.0000000000000001E-3</c:v>
                  </c:pt>
                  <c:pt idx="8">
                    <c:v>3.0000000000000001E-3</c:v>
                  </c:pt>
                  <c:pt idx="9">
                    <c:v>2E-3</c:v>
                  </c:pt>
                  <c:pt idx="10">
                    <c:v>1E-3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Sheet1!$C$46:$C$56</c:f>
              <c:numCache>
                <c:formatCode>General</c:formatCode>
                <c:ptCount val="11"/>
                <c:pt idx="0">
                  <c:v>0.14499999999999999</c:v>
                </c:pt>
                <c:pt idx="1">
                  <c:v>0.13400000000000001</c:v>
                </c:pt>
                <c:pt idx="2">
                  <c:v>0.123</c:v>
                </c:pt>
                <c:pt idx="3">
                  <c:v>0.11700000000000001</c:v>
                </c:pt>
                <c:pt idx="4">
                  <c:v>0.10299999999999999</c:v>
                </c:pt>
                <c:pt idx="5">
                  <c:v>9.7000000000000003E-2</c:v>
                </c:pt>
                <c:pt idx="6">
                  <c:v>8.2000000000000003E-2</c:v>
                </c:pt>
                <c:pt idx="7">
                  <c:v>7.0000000000000007E-2</c:v>
                </c:pt>
                <c:pt idx="8">
                  <c:v>5.1999999999999998E-2</c:v>
                </c:pt>
                <c:pt idx="9">
                  <c:v>3.2000000000000001E-2</c:v>
                </c:pt>
                <c:pt idx="10">
                  <c:v>0.01</c:v>
                </c:pt>
              </c:numCache>
            </c:numRef>
          </c:xVal>
          <c:yVal>
            <c:numRef>
              <c:f>Sheet1!$G$46:$G$56</c:f>
              <c:numCache>
                <c:formatCode>0.00E+00</c:formatCode>
                <c:ptCount val="11"/>
                <c:pt idx="0">
                  <c:v>2115.8715947309229</c:v>
                </c:pt>
                <c:pt idx="1">
                  <c:v>1622.7923735399404</c:v>
                </c:pt>
                <c:pt idx="2">
                  <c:v>1685.2074648299385</c:v>
                </c:pt>
                <c:pt idx="3">
                  <c:v>1872.4527386999314</c:v>
                </c:pt>
                <c:pt idx="4">
                  <c:v>2122.1131038599224</c:v>
                </c:pt>
                <c:pt idx="5">
                  <c:v>2246.9432864399182</c:v>
                </c:pt>
                <c:pt idx="6">
                  <c:v>2496.6036515999085</c:v>
                </c:pt>
                <c:pt idx="7">
                  <c:v>2808.679108049897</c:v>
                </c:pt>
                <c:pt idx="8">
                  <c:v>2434.1885603099113</c:v>
                </c:pt>
                <c:pt idx="9">
                  <c:v>1373.1320083799499</c:v>
                </c:pt>
                <c:pt idx="10">
                  <c:v>24.966036515998983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AE7-40AD-B3DE-391A6A262B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0755168"/>
        <c:axId val="440758448"/>
      </c:scatterChart>
      <c:valAx>
        <c:axId val="440755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1" i="0" baseline="0">
                    <a:effectLst/>
                  </a:rPr>
                  <a:t>Laser Power (mW)</a:t>
                </a:r>
                <a:endParaRPr lang="ko-KR" altLang="ko-KR" b="1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0758448"/>
        <c:crosses val="autoZero"/>
        <c:crossBetween val="midCat"/>
      </c:valAx>
      <c:valAx>
        <c:axId val="44075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 b="1" i="0" baseline="0">
                    <a:effectLst/>
                  </a:rPr>
                  <a:t>Number of electrons per pulse</a:t>
                </a:r>
                <a:endParaRPr lang="ko-KR" altLang="ko-KR" b="1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0755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387483595800542"/>
          <c:y val="0.37806538029533104"/>
          <c:w val="9.9458497375328081E-2"/>
          <c:h val="0.31466540021367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b="1" dirty="0"/>
              <a:t>Voltage vs Net intensity(Laser</a:t>
            </a:r>
            <a:r>
              <a:rPr lang="en-US" altLang="ko-KR" sz="2000" b="1" baseline="0" dirty="0"/>
              <a:t> power 630</a:t>
            </a:r>
            <a:r>
              <a:rPr lang="el-GR" altLang="ko-KR" sz="2000" b="1" i="0" u="none" strike="noStrike" baseline="0" dirty="0">
                <a:effectLst/>
              </a:rPr>
              <a:t>μ</a:t>
            </a:r>
            <a:r>
              <a:rPr lang="en-US" altLang="ko-KR" sz="2000" b="1" i="0" u="none" strike="noStrike" baseline="0" dirty="0">
                <a:effectLst/>
              </a:rPr>
              <a:t>W -Max Power)(CCD Camera)</a:t>
            </a:r>
            <a:endParaRPr lang="ko-KR" altLang="en-US" sz="2000" b="1" dirty="0"/>
          </a:p>
        </c:rich>
      </c:tx>
      <c:layout>
        <c:manualLayout>
          <c:xMode val="edge"/>
          <c:yMode val="edge"/>
          <c:x val="0.19560194156855792"/>
          <c:y val="5.39968057860606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0864334752527018"/>
          <c:y val="0.16554404992242025"/>
          <c:w val="0.82866271176909667"/>
          <c:h val="0.6507610032332948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x"/>
            <c:errBarType val="both"/>
            <c:errValType val="stdErr"/>
            <c:noEndCap val="0"/>
            <c:spPr>
              <a:noFill/>
              <a:ln w="9525" cap="flat" cmpd="sng" algn="ctr">
                <a:noFill/>
                <a:round/>
              </a:ln>
              <a:effectLst/>
            </c:spPr>
          </c:errBars>
          <c:errBars>
            <c:errDir val="y"/>
            <c:errBarType val="both"/>
            <c:errValType val="percentage"/>
            <c:noEndCap val="0"/>
            <c:val val="7"/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xVal>
            <c:numRef>
              <c:f>Sheet1!$A$33:$A$43</c:f>
              <c:numCache>
                <c:formatCode>General</c:formatCode>
                <c:ptCount val="11"/>
                <c:pt idx="0">
                  <c:v>80</c:v>
                </c:pt>
                <c:pt idx="1">
                  <c:v>110</c:v>
                </c:pt>
                <c:pt idx="2">
                  <c:v>100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  <c:pt idx="6">
                  <c:v>10</c:v>
                </c:pt>
                <c:pt idx="7">
                  <c:v>20</c:v>
                </c:pt>
                <c:pt idx="8">
                  <c:v>30</c:v>
                </c:pt>
                <c:pt idx="9">
                  <c:v>40</c:v>
                </c:pt>
                <c:pt idx="10">
                  <c:v>90</c:v>
                </c:pt>
              </c:numCache>
            </c:numRef>
          </c:xVal>
          <c:yVal>
            <c:numRef>
              <c:f>Sheet1!$B$33:$B$43</c:f>
              <c:numCache>
                <c:formatCode>General</c:formatCode>
                <c:ptCount val="11"/>
                <c:pt idx="0">
                  <c:v>110406329</c:v>
                </c:pt>
                <c:pt idx="1">
                  <c:v>113928391</c:v>
                </c:pt>
                <c:pt idx="2">
                  <c:v>117988312</c:v>
                </c:pt>
                <c:pt idx="3">
                  <c:v>117973655</c:v>
                </c:pt>
                <c:pt idx="4">
                  <c:v>112257904</c:v>
                </c:pt>
                <c:pt idx="5">
                  <c:v>98494621</c:v>
                </c:pt>
                <c:pt idx="6">
                  <c:v>6961212</c:v>
                </c:pt>
                <c:pt idx="7">
                  <c:v>25192613</c:v>
                </c:pt>
                <c:pt idx="8">
                  <c:v>51038563</c:v>
                </c:pt>
                <c:pt idx="9">
                  <c:v>79899634</c:v>
                </c:pt>
                <c:pt idx="10">
                  <c:v>117043270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381-44F0-B86B-87CFE268F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6836464"/>
        <c:axId val="606836792"/>
      </c:scatterChart>
      <c:valAx>
        <c:axId val="606836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000" b="1" dirty="0"/>
                  <a:t>Voltage[kV]</a:t>
                </a:r>
                <a:endParaRPr lang="ko-KR" altLang="en-US" sz="20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6836792"/>
        <c:crosses val="autoZero"/>
        <c:crossBetween val="midCat"/>
      </c:valAx>
      <c:valAx>
        <c:axId val="606836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000" b="1" dirty="0"/>
                  <a:t>Net</a:t>
                </a:r>
                <a:r>
                  <a:rPr lang="en-US" altLang="ko-KR" sz="2000" b="1" baseline="0" dirty="0"/>
                  <a:t> intensity</a:t>
                </a:r>
                <a:endParaRPr lang="ko-KR" altLang="en-US" sz="2000" b="1" dirty="0"/>
              </a:p>
            </c:rich>
          </c:tx>
          <c:layout>
            <c:manualLayout>
              <c:xMode val="edge"/>
              <c:yMode val="edge"/>
              <c:x val="1.3205232338463643E-2"/>
              <c:y val="0.419445881672324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6836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altLang="ko-KR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electrons per pulse (Laser power 165</a:t>
            </a:r>
            <a:r>
              <a:rPr lang="el-GR" altLang="ko-KR" sz="2000" b="1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2000" b="1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(Faraday Cup       )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0645595486855886"/>
          <c:y val="9.8175811447451744E-2"/>
          <c:w val="0.83796991544773947"/>
          <c:h val="0.78067496628120514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Sheet1!$F$33:$F$50</c:f>
                <c:numCache>
                  <c:formatCode>General</c:formatCode>
                  <c:ptCount val="18"/>
                  <c:pt idx="0">
                    <c:v>490</c:v>
                  </c:pt>
                  <c:pt idx="1">
                    <c:v>345</c:v>
                  </c:pt>
                  <c:pt idx="2">
                    <c:v>460</c:v>
                  </c:pt>
                  <c:pt idx="3">
                    <c:v>552</c:v>
                  </c:pt>
                  <c:pt idx="4">
                    <c:v>439</c:v>
                  </c:pt>
                  <c:pt idx="5">
                    <c:v>433</c:v>
                  </c:pt>
                  <c:pt idx="6">
                    <c:v>301</c:v>
                  </c:pt>
                  <c:pt idx="7">
                    <c:v>365</c:v>
                  </c:pt>
                  <c:pt idx="8">
                    <c:v>270</c:v>
                  </c:pt>
                  <c:pt idx="9">
                    <c:v>233</c:v>
                  </c:pt>
                  <c:pt idx="10">
                    <c:v>291</c:v>
                  </c:pt>
                  <c:pt idx="11">
                    <c:v>412</c:v>
                  </c:pt>
                  <c:pt idx="12">
                    <c:v>239</c:v>
                  </c:pt>
                  <c:pt idx="13">
                    <c:v>177</c:v>
                  </c:pt>
                  <c:pt idx="14">
                    <c:v>244</c:v>
                  </c:pt>
                  <c:pt idx="15">
                    <c:v>125</c:v>
                  </c:pt>
                  <c:pt idx="16">
                    <c:v>119</c:v>
                  </c:pt>
                  <c:pt idx="17">
                    <c:v>124</c:v>
                  </c:pt>
                </c:numCache>
              </c:numRef>
            </c:plus>
            <c:minus>
              <c:numRef>
                <c:f>Sheet1!$F$33:$F$50</c:f>
                <c:numCache>
                  <c:formatCode>General</c:formatCode>
                  <c:ptCount val="18"/>
                  <c:pt idx="0">
                    <c:v>490</c:v>
                  </c:pt>
                  <c:pt idx="1">
                    <c:v>345</c:v>
                  </c:pt>
                  <c:pt idx="2">
                    <c:v>460</c:v>
                  </c:pt>
                  <c:pt idx="3">
                    <c:v>552</c:v>
                  </c:pt>
                  <c:pt idx="4">
                    <c:v>439</c:v>
                  </c:pt>
                  <c:pt idx="5">
                    <c:v>433</c:v>
                  </c:pt>
                  <c:pt idx="6">
                    <c:v>301</c:v>
                  </c:pt>
                  <c:pt idx="7">
                    <c:v>365</c:v>
                  </c:pt>
                  <c:pt idx="8">
                    <c:v>270</c:v>
                  </c:pt>
                  <c:pt idx="9">
                    <c:v>233</c:v>
                  </c:pt>
                  <c:pt idx="10">
                    <c:v>291</c:v>
                  </c:pt>
                  <c:pt idx="11">
                    <c:v>412</c:v>
                  </c:pt>
                  <c:pt idx="12">
                    <c:v>239</c:v>
                  </c:pt>
                  <c:pt idx="13">
                    <c:v>177</c:v>
                  </c:pt>
                  <c:pt idx="14">
                    <c:v>244</c:v>
                  </c:pt>
                  <c:pt idx="15">
                    <c:v>125</c:v>
                  </c:pt>
                  <c:pt idx="16">
                    <c:v>119</c:v>
                  </c:pt>
                  <c:pt idx="17">
                    <c:v>124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0.2"/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xVal>
            <c:numRef>
              <c:f>Sheet1!$L$40:$L$56</c:f>
              <c:numCache>
                <c:formatCode>General</c:formatCode>
                <c:ptCount val="17"/>
                <c:pt idx="0">
                  <c:v>95</c:v>
                </c:pt>
                <c:pt idx="1">
                  <c:v>90</c:v>
                </c:pt>
                <c:pt idx="2">
                  <c:v>85</c:v>
                </c:pt>
                <c:pt idx="3">
                  <c:v>80</c:v>
                </c:pt>
                <c:pt idx="4">
                  <c:v>75</c:v>
                </c:pt>
                <c:pt idx="5">
                  <c:v>70</c:v>
                </c:pt>
                <c:pt idx="6">
                  <c:v>65</c:v>
                </c:pt>
                <c:pt idx="7">
                  <c:v>60</c:v>
                </c:pt>
                <c:pt idx="8">
                  <c:v>55</c:v>
                </c:pt>
                <c:pt idx="9">
                  <c:v>50</c:v>
                </c:pt>
                <c:pt idx="10">
                  <c:v>45</c:v>
                </c:pt>
                <c:pt idx="11">
                  <c:v>40</c:v>
                </c:pt>
                <c:pt idx="12">
                  <c:v>35</c:v>
                </c:pt>
                <c:pt idx="13">
                  <c:v>30</c:v>
                </c:pt>
                <c:pt idx="14">
                  <c:v>25</c:v>
                </c:pt>
                <c:pt idx="15">
                  <c:v>20</c:v>
                </c:pt>
                <c:pt idx="16">
                  <c:v>15</c:v>
                </c:pt>
              </c:numCache>
            </c:numRef>
          </c:xVal>
          <c:yVal>
            <c:numRef>
              <c:f>Sheet1!$M$40:$M$56</c:f>
              <c:numCache>
                <c:formatCode>General</c:formatCode>
                <c:ptCount val="17"/>
                <c:pt idx="0">
                  <c:v>3086</c:v>
                </c:pt>
                <c:pt idx="1">
                  <c:v>3072</c:v>
                </c:pt>
                <c:pt idx="2">
                  <c:v>2738</c:v>
                </c:pt>
                <c:pt idx="3">
                  <c:v>2777</c:v>
                </c:pt>
                <c:pt idx="4">
                  <c:v>2570</c:v>
                </c:pt>
                <c:pt idx="5">
                  <c:v>2377</c:v>
                </c:pt>
                <c:pt idx="6">
                  <c:v>2126</c:v>
                </c:pt>
                <c:pt idx="7">
                  <c:v>2180</c:v>
                </c:pt>
                <c:pt idx="8">
                  <c:v>1995</c:v>
                </c:pt>
                <c:pt idx="9">
                  <c:v>1816</c:v>
                </c:pt>
                <c:pt idx="10">
                  <c:v>1497</c:v>
                </c:pt>
                <c:pt idx="11">
                  <c:v>1339</c:v>
                </c:pt>
                <c:pt idx="12">
                  <c:v>1135</c:v>
                </c:pt>
                <c:pt idx="13">
                  <c:v>988</c:v>
                </c:pt>
                <c:pt idx="14">
                  <c:v>687</c:v>
                </c:pt>
                <c:pt idx="15">
                  <c:v>439</c:v>
                </c:pt>
                <c:pt idx="16">
                  <c:v>-30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BD-4878-90FE-C3180DEBA1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7616144"/>
        <c:axId val="567616472"/>
      </c:scatterChart>
      <c:valAx>
        <c:axId val="567616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000" b="1" dirty="0"/>
                  <a:t>Voltage </a:t>
                </a:r>
                <a:r>
                  <a:rPr lang="en-US" altLang="ko-KR" sz="2000" b="1" baseline="0" dirty="0"/>
                  <a:t>[kV]</a:t>
                </a:r>
                <a:endParaRPr lang="ko-KR" altLang="en-US" sz="2000" b="1" dirty="0"/>
              </a:p>
            </c:rich>
          </c:tx>
          <c:layout>
            <c:manualLayout>
              <c:xMode val="edge"/>
              <c:yMode val="edge"/>
              <c:x val="0.41145113451328252"/>
              <c:y val="0.915556295100425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616472"/>
        <c:crosses val="autoZero"/>
        <c:crossBetween val="midCat"/>
      </c:valAx>
      <c:valAx>
        <c:axId val="567616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2000" b="1" baseline="0" dirty="0"/>
                  <a:t>electrons per pulse</a:t>
                </a:r>
                <a:endParaRPr lang="ko-KR" altLang="en-US" sz="20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616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1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2019.Nov.8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en-US" altLang="ko-KR" sz="14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electrons per pulse (</a:t>
            </a:r>
            <a:r>
              <a:rPr lang="en-US" altLang="ko-KR" sz="1400" b="1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Laserpower</a:t>
            </a:r>
            <a:r>
              <a:rPr lang="en-US" altLang="ko-KR" sz="14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165</a:t>
            </a:r>
            <a:r>
              <a:rPr lang="el-GR" altLang="ko-KR" sz="1400" b="1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1400" b="1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14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9.3281956776679512E-2"/>
          <c:y val="9.8175748227929405E-2"/>
          <c:w val="0.87194765417064524"/>
          <c:h val="0.78067496628120514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Sheet1!$F$33:$F$50</c:f>
                <c:numCache>
                  <c:formatCode>General</c:formatCode>
                  <c:ptCount val="18"/>
                  <c:pt idx="0">
                    <c:v>490</c:v>
                  </c:pt>
                  <c:pt idx="1">
                    <c:v>345</c:v>
                  </c:pt>
                  <c:pt idx="2">
                    <c:v>460</c:v>
                  </c:pt>
                  <c:pt idx="3">
                    <c:v>552</c:v>
                  </c:pt>
                  <c:pt idx="4">
                    <c:v>439</c:v>
                  </c:pt>
                  <c:pt idx="5">
                    <c:v>433</c:v>
                  </c:pt>
                  <c:pt idx="6">
                    <c:v>301</c:v>
                  </c:pt>
                  <c:pt idx="7">
                    <c:v>365</c:v>
                  </c:pt>
                  <c:pt idx="8">
                    <c:v>270</c:v>
                  </c:pt>
                  <c:pt idx="9">
                    <c:v>233</c:v>
                  </c:pt>
                  <c:pt idx="10">
                    <c:v>291</c:v>
                  </c:pt>
                  <c:pt idx="11">
                    <c:v>412</c:v>
                  </c:pt>
                  <c:pt idx="12">
                    <c:v>239</c:v>
                  </c:pt>
                  <c:pt idx="13">
                    <c:v>177</c:v>
                  </c:pt>
                  <c:pt idx="14">
                    <c:v>244</c:v>
                  </c:pt>
                  <c:pt idx="15">
                    <c:v>125</c:v>
                  </c:pt>
                  <c:pt idx="16">
                    <c:v>119</c:v>
                  </c:pt>
                  <c:pt idx="17">
                    <c:v>124</c:v>
                  </c:pt>
                </c:numCache>
              </c:numRef>
            </c:plus>
            <c:minus>
              <c:numRef>
                <c:f>Sheet1!$F$33:$F$50</c:f>
                <c:numCache>
                  <c:formatCode>General</c:formatCode>
                  <c:ptCount val="18"/>
                  <c:pt idx="0">
                    <c:v>490</c:v>
                  </c:pt>
                  <c:pt idx="1">
                    <c:v>345</c:v>
                  </c:pt>
                  <c:pt idx="2">
                    <c:v>460</c:v>
                  </c:pt>
                  <c:pt idx="3">
                    <c:v>552</c:v>
                  </c:pt>
                  <c:pt idx="4">
                    <c:v>439</c:v>
                  </c:pt>
                  <c:pt idx="5">
                    <c:v>433</c:v>
                  </c:pt>
                  <c:pt idx="6">
                    <c:v>301</c:v>
                  </c:pt>
                  <c:pt idx="7">
                    <c:v>365</c:v>
                  </c:pt>
                  <c:pt idx="8">
                    <c:v>270</c:v>
                  </c:pt>
                  <c:pt idx="9">
                    <c:v>233</c:v>
                  </c:pt>
                  <c:pt idx="10">
                    <c:v>291</c:v>
                  </c:pt>
                  <c:pt idx="11">
                    <c:v>412</c:v>
                  </c:pt>
                  <c:pt idx="12">
                    <c:v>239</c:v>
                  </c:pt>
                  <c:pt idx="13">
                    <c:v>177</c:v>
                  </c:pt>
                  <c:pt idx="14">
                    <c:v>244</c:v>
                  </c:pt>
                  <c:pt idx="15">
                    <c:v>125</c:v>
                  </c:pt>
                  <c:pt idx="16">
                    <c:v>119</c:v>
                  </c:pt>
                  <c:pt idx="17">
                    <c:v>124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0.2"/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xVal>
            <c:numRef>
              <c:f>Sheet1!$L$40:$L$56</c:f>
              <c:numCache>
                <c:formatCode>General</c:formatCode>
                <c:ptCount val="17"/>
                <c:pt idx="0">
                  <c:v>95</c:v>
                </c:pt>
                <c:pt idx="1">
                  <c:v>90</c:v>
                </c:pt>
                <c:pt idx="2">
                  <c:v>85</c:v>
                </c:pt>
                <c:pt idx="3">
                  <c:v>80</c:v>
                </c:pt>
                <c:pt idx="4">
                  <c:v>75</c:v>
                </c:pt>
                <c:pt idx="5">
                  <c:v>70</c:v>
                </c:pt>
                <c:pt idx="6">
                  <c:v>65</c:v>
                </c:pt>
                <c:pt idx="7">
                  <c:v>60</c:v>
                </c:pt>
                <c:pt idx="8">
                  <c:v>55</c:v>
                </c:pt>
                <c:pt idx="9">
                  <c:v>50</c:v>
                </c:pt>
                <c:pt idx="10">
                  <c:v>45</c:v>
                </c:pt>
                <c:pt idx="11">
                  <c:v>40</c:v>
                </c:pt>
                <c:pt idx="12">
                  <c:v>35</c:v>
                </c:pt>
                <c:pt idx="13">
                  <c:v>30</c:v>
                </c:pt>
                <c:pt idx="14">
                  <c:v>25</c:v>
                </c:pt>
                <c:pt idx="15">
                  <c:v>20</c:v>
                </c:pt>
                <c:pt idx="16">
                  <c:v>15</c:v>
                </c:pt>
              </c:numCache>
            </c:numRef>
          </c:xVal>
          <c:yVal>
            <c:numRef>
              <c:f>Sheet1!$M$40:$M$56</c:f>
              <c:numCache>
                <c:formatCode>General</c:formatCode>
                <c:ptCount val="17"/>
                <c:pt idx="0">
                  <c:v>3086</c:v>
                </c:pt>
                <c:pt idx="1">
                  <c:v>3072</c:v>
                </c:pt>
                <c:pt idx="2">
                  <c:v>2738</c:v>
                </c:pt>
                <c:pt idx="3">
                  <c:v>2777</c:v>
                </c:pt>
                <c:pt idx="4">
                  <c:v>2570</c:v>
                </c:pt>
                <c:pt idx="5">
                  <c:v>2377</c:v>
                </c:pt>
                <c:pt idx="6">
                  <c:v>2126</c:v>
                </c:pt>
                <c:pt idx="7">
                  <c:v>2180</c:v>
                </c:pt>
                <c:pt idx="8">
                  <c:v>1995</c:v>
                </c:pt>
                <c:pt idx="9">
                  <c:v>1816</c:v>
                </c:pt>
                <c:pt idx="10">
                  <c:v>1497</c:v>
                </c:pt>
                <c:pt idx="11">
                  <c:v>1339</c:v>
                </c:pt>
                <c:pt idx="12">
                  <c:v>1135</c:v>
                </c:pt>
                <c:pt idx="13">
                  <c:v>988</c:v>
                </c:pt>
                <c:pt idx="14">
                  <c:v>687</c:v>
                </c:pt>
                <c:pt idx="15">
                  <c:v>439</c:v>
                </c:pt>
                <c:pt idx="16">
                  <c:v>-30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78-498C-87E7-5D993B494A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7616144"/>
        <c:axId val="567616472"/>
      </c:scatterChart>
      <c:valAx>
        <c:axId val="567616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000" b="1" dirty="0"/>
                  <a:t>Voltage </a:t>
                </a:r>
                <a:r>
                  <a:rPr lang="en-US" altLang="ko-KR" sz="1000" b="1" baseline="0" dirty="0"/>
                  <a:t>[kV]</a:t>
                </a:r>
                <a:endParaRPr lang="ko-KR" altLang="en-US" sz="1000" b="1" dirty="0"/>
              </a:p>
            </c:rich>
          </c:tx>
          <c:layout>
            <c:manualLayout>
              <c:xMode val="edge"/>
              <c:yMode val="edge"/>
              <c:x val="0.41372640706601094"/>
              <c:y val="0.886348556850329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616472"/>
        <c:crosses val="autoZero"/>
        <c:crossBetween val="midCat"/>
      </c:valAx>
      <c:valAx>
        <c:axId val="567616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000" b="1" baseline="0" dirty="0"/>
                  <a:t>electrons per pulse</a:t>
                </a:r>
                <a:endParaRPr lang="ko-KR" altLang="en-US" sz="1000" b="1" dirty="0"/>
              </a:p>
            </c:rich>
          </c:tx>
          <c:layout>
            <c:manualLayout>
              <c:xMode val="edge"/>
              <c:yMode val="edge"/>
              <c:x val="0"/>
              <c:y val="0.230920063969843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616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1" dirty="0"/>
              <a:t>Voltage vs Net intensity(Laser</a:t>
            </a:r>
            <a:r>
              <a:rPr lang="en-US" altLang="ko-KR" sz="1400" b="1" baseline="0" dirty="0"/>
              <a:t> power 630</a:t>
            </a:r>
            <a:r>
              <a:rPr lang="el-GR" altLang="ko-KR" sz="1400" b="1" i="0" u="none" strike="noStrike" baseline="0" dirty="0">
                <a:effectLst/>
              </a:rPr>
              <a:t>μ</a:t>
            </a:r>
            <a:r>
              <a:rPr lang="en-US" altLang="ko-KR" sz="1400" b="1" i="0" u="none" strike="noStrike" baseline="0" dirty="0">
                <a:effectLst/>
              </a:rPr>
              <a:t>W -Max Power)</a:t>
            </a:r>
            <a:endParaRPr lang="ko-KR" altLang="en-US" sz="1400" b="1" dirty="0"/>
          </a:p>
        </c:rich>
      </c:tx>
      <c:layout>
        <c:manualLayout>
          <c:xMode val="edge"/>
          <c:yMode val="edge"/>
          <c:x val="0.2319479137493155"/>
          <c:y val="4.11640519314563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3139500790334688"/>
          <c:y val="0.16554397570221951"/>
          <c:w val="0.82866271176909667"/>
          <c:h val="0.6507610032332948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x"/>
            <c:errBarType val="both"/>
            <c:errValType val="stdErr"/>
            <c:noEndCap val="0"/>
            <c:spPr>
              <a:noFill/>
              <a:ln w="9525" cap="flat" cmpd="sng" algn="ctr">
                <a:noFill/>
                <a:round/>
              </a:ln>
              <a:effectLst/>
            </c:spPr>
          </c:errBars>
          <c:errBars>
            <c:errDir val="y"/>
            <c:errBarType val="both"/>
            <c:errValType val="percentage"/>
            <c:noEndCap val="0"/>
            <c:val val="7"/>
            <c:spPr>
              <a:noFill/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errBars>
          <c:xVal>
            <c:numRef>
              <c:f>Sheet1!$A$33:$A$43</c:f>
              <c:numCache>
                <c:formatCode>General</c:formatCode>
                <c:ptCount val="11"/>
                <c:pt idx="0">
                  <c:v>80</c:v>
                </c:pt>
                <c:pt idx="1">
                  <c:v>110</c:v>
                </c:pt>
                <c:pt idx="2">
                  <c:v>100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  <c:pt idx="6">
                  <c:v>10</c:v>
                </c:pt>
                <c:pt idx="7">
                  <c:v>20</c:v>
                </c:pt>
                <c:pt idx="8">
                  <c:v>30</c:v>
                </c:pt>
                <c:pt idx="9">
                  <c:v>40</c:v>
                </c:pt>
                <c:pt idx="10">
                  <c:v>90</c:v>
                </c:pt>
              </c:numCache>
            </c:numRef>
          </c:xVal>
          <c:yVal>
            <c:numRef>
              <c:f>Sheet1!$B$33:$B$43</c:f>
              <c:numCache>
                <c:formatCode>General</c:formatCode>
                <c:ptCount val="11"/>
                <c:pt idx="0">
                  <c:v>110406329</c:v>
                </c:pt>
                <c:pt idx="1">
                  <c:v>113928391</c:v>
                </c:pt>
                <c:pt idx="2">
                  <c:v>117988312</c:v>
                </c:pt>
                <c:pt idx="3">
                  <c:v>117973655</c:v>
                </c:pt>
                <c:pt idx="4">
                  <c:v>112257904</c:v>
                </c:pt>
                <c:pt idx="5">
                  <c:v>98494621</c:v>
                </c:pt>
                <c:pt idx="6">
                  <c:v>6961212</c:v>
                </c:pt>
                <c:pt idx="7">
                  <c:v>25192613</c:v>
                </c:pt>
                <c:pt idx="8">
                  <c:v>51038563</c:v>
                </c:pt>
                <c:pt idx="9">
                  <c:v>79899634</c:v>
                </c:pt>
                <c:pt idx="10">
                  <c:v>117043270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F7-4BDD-9056-83DD1469B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6836464"/>
        <c:axId val="606836792"/>
      </c:scatterChart>
      <c:valAx>
        <c:axId val="606836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 b="1" dirty="0"/>
                  <a:t>Voltage[kV]</a:t>
                </a:r>
                <a:endParaRPr lang="ko-KR" altLang="en-US" sz="12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6836792"/>
        <c:crosses val="autoZero"/>
        <c:crossBetween val="midCat"/>
      </c:valAx>
      <c:valAx>
        <c:axId val="606836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 b="1" dirty="0"/>
                  <a:t>Net</a:t>
                </a:r>
                <a:r>
                  <a:rPr lang="en-US" altLang="ko-KR" sz="1200" b="1" baseline="0" dirty="0"/>
                  <a:t> intensity</a:t>
                </a:r>
                <a:endParaRPr lang="ko-KR" altLang="en-US" sz="1200" b="1" dirty="0"/>
              </a:p>
            </c:rich>
          </c:tx>
          <c:layout>
            <c:manualLayout>
              <c:xMode val="edge"/>
              <c:yMode val="edge"/>
              <c:x val="0"/>
              <c:y val="0.264367072586747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06836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29388910465596"/>
          <c:y val="2.3013337618511976E-2"/>
          <c:w val="0.82397337840832385"/>
          <c:h val="0.81675165444856257"/>
        </c:manualLayout>
      </c:layout>
      <c:scatterChart>
        <c:scatterStyle val="lineMarker"/>
        <c:varyColors val="0"/>
        <c:ser>
          <c:idx val="0"/>
          <c:order val="0"/>
          <c:tx>
            <c:v>90kV Nov22nd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10"/>
            <c:spPr>
              <a:noFill/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Sheet1!$C$45:$C$53</c:f>
                <c:numCache>
                  <c:formatCode>General</c:formatCode>
                  <c:ptCount val="9"/>
                  <c:pt idx="0">
                    <c:v>5</c:v>
                  </c:pt>
                  <c:pt idx="1">
                    <c:v>6</c:v>
                  </c:pt>
                  <c:pt idx="2">
                    <c:v>15</c:v>
                  </c:pt>
                  <c:pt idx="3">
                    <c:v>15</c:v>
                  </c:pt>
                  <c:pt idx="4">
                    <c:v>16</c:v>
                  </c:pt>
                  <c:pt idx="5">
                    <c:v>20</c:v>
                  </c:pt>
                  <c:pt idx="6">
                    <c:v>20.5</c:v>
                  </c:pt>
                  <c:pt idx="7">
                    <c:v>20</c:v>
                  </c:pt>
                  <c:pt idx="8">
                    <c:v>40</c:v>
                  </c:pt>
                </c:numCache>
              </c:numRef>
            </c:plus>
            <c:minus>
              <c:numRef>
                <c:f>Sheet1!$C$45:$C$53</c:f>
                <c:numCache>
                  <c:formatCode>General</c:formatCode>
                  <c:ptCount val="9"/>
                  <c:pt idx="0">
                    <c:v>5</c:v>
                  </c:pt>
                  <c:pt idx="1">
                    <c:v>6</c:v>
                  </c:pt>
                  <c:pt idx="2">
                    <c:v>15</c:v>
                  </c:pt>
                  <c:pt idx="3">
                    <c:v>15</c:v>
                  </c:pt>
                  <c:pt idx="4">
                    <c:v>16</c:v>
                  </c:pt>
                  <c:pt idx="5">
                    <c:v>20</c:v>
                  </c:pt>
                  <c:pt idx="6">
                    <c:v>20.5</c:v>
                  </c:pt>
                  <c:pt idx="7">
                    <c:v>20</c:v>
                  </c:pt>
                  <c:pt idx="8">
                    <c:v>40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xVal>
            <c:numRef>
              <c:f>Sheet1!$A$45:$A$53</c:f>
              <c:numCache>
                <c:formatCode>General</c:formatCode>
                <c:ptCount val="9"/>
                <c:pt idx="0">
                  <c:v>56</c:v>
                </c:pt>
                <c:pt idx="1">
                  <c:v>94</c:v>
                </c:pt>
                <c:pt idx="2">
                  <c:v>163</c:v>
                </c:pt>
                <c:pt idx="3">
                  <c:v>210</c:v>
                </c:pt>
                <c:pt idx="4">
                  <c:v>296</c:v>
                </c:pt>
                <c:pt idx="5">
                  <c:v>370</c:v>
                </c:pt>
                <c:pt idx="6">
                  <c:v>480.5</c:v>
                </c:pt>
                <c:pt idx="7">
                  <c:v>600</c:v>
                </c:pt>
                <c:pt idx="8">
                  <c:v>630</c:v>
                </c:pt>
              </c:numCache>
            </c:numRef>
          </c:xVal>
          <c:yVal>
            <c:numRef>
              <c:f>Sheet1!$B$45:$B$53</c:f>
              <c:numCache>
                <c:formatCode>General</c:formatCode>
                <c:ptCount val="9"/>
                <c:pt idx="0">
                  <c:v>2562479</c:v>
                </c:pt>
                <c:pt idx="1">
                  <c:v>5057097</c:v>
                </c:pt>
                <c:pt idx="2">
                  <c:v>25600470</c:v>
                </c:pt>
                <c:pt idx="3">
                  <c:v>35588602</c:v>
                </c:pt>
                <c:pt idx="4">
                  <c:v>50321205</c:v>
                </c:pt>
                <c:pt idx="5">
                  <c:v>61102001</c:v>
                </c:pt>
                <c:pt idx="6">
                  <c:v>90698093</c:v>
                </c:pt>
                <c:pt idx="7">
                  <c:v>108284219</c:v>
                </c:pt>
                <c:pt idx="8">
                  <c:v>117043270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A9-437F-89B7-93013B0CD905}"/>
            </c:ext>
          </c:extLst>
        </c:ser>
        <c:ser>
          <c:idx val="1"/>
          <c:order val="1"/>
          <c:tx>
            <c:v>110kV Nov20th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20"/>
            <c:spPr>
              <a:noFill/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Sheet1!$C$57:$C$65</c:f>
                <c:numCache>
                  <c:formatCode>General</c:formatCode>
                  <c:ptCount val="9"/>
                  <c:pt idx="0">
                    <c:v>166</c:v>
                  </c:pt>
                  <c:pt idx="1">
                    <c:v>78</c:v>
                  </c:pt>
                  <c:pt idx="2">
                    <c:v>89</c:v>
                  </c:pt>
                  <c:pt idx="3">
                    <c:v>49</c:v>
                  </c:pt>
                  <c:pt idx="4">
                    <c:v>47.5</c:v>
                  </c:pt>
                  <c:pt idx="5">
                    <c:v>16</c:v>
                  </c:pt>
                  <c:pt idx="6">
                    <c:v>20.5</c:v>
                  </c:pt>
                  <c:pt idx="7">
                    <c:v>15.5</c:v>
                  </c:pt>
                  <c:pt idx="8">
                    <c:v>3</c:v>
                  </c:pt>
                </c:numCache>
              </c:numRef>
            </c:plus>
            <c:minus>
              <c:numRef>
                <c:f>Sheet1!$C$57:$C$65</c:f>
                <c:numCache>
                  <c:formatCode>General</c:formatCode>
                  <c:ptCount val="9"/>
                  <c:pt idx="0">
                    <c:v>166</c:v>
                  </c:pt>
                  <c:pt idx="1">
                    <c:v>78</c:v>
                  </c:pt>
                  <c:pt idx="2">
                    <c:v>89</c:v>
                  </c:pt>
                  <c:pt idx="3">
                    <c:v>49</c:v>
                  </c:pt>
                  <c:pt idx="4">
                    <c:v>47.5</c:v>
                  </c:pt>
                  <c:pt idx="5">
                    <c:v>16</c:v>
                  </c:pt>
                  <c:pt idx="6">
                    <c:v>20.5</c:v>
                  </c:pt>
                  <c:pt idx="7">
                    <c:v>15.5</c:v>
                  </c:pt>
                  <c:pt idx="8">
                    <c:v>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errBars>
          <c:xVal>
            <c:numRef>
              <c:f>Sheet1!$A$57:$A$65</c:f>
              <c:numCache>
                <c:formatCode>General</c:formatCode>
                <c:ptCount val="9"/>
                <c:pt idx="0">
                  <c:v>780</c:v>
                </c:pt>
                <c:pt idx="1">
                  <c:v>656</c:v>
                </c:pt>
                <c:pt idx="2">
                  <c:v>561</c:v>
                </c:pt>
                <c:pt idx="3">
                  <c:v>448</c:v>
                </c:pt>
                <c:pt idx="4">
                  <c:v>349.5</c:v>
                </c:pt>
                <c:pt idx="5">
                  <c:v>255</c:v>
                </c:pt>
                <c:pt idx="6">
                  <c:v>190.5</c:v>
                </c:pt>
                <c:pt idx="7">
                  <c:v>97.5</c:v>
                </c:pt>
                <c:pt idx="8">
                  <c:v>50</c:v>
                </c:pt>
              </c:numCache>
            </c:numRef>
          </c:xVal>
          <c:yVal>
            <c:numRef>
              <c:f>Sheet1!$B$57:$B$65</c:f>
              <c:numCache>
                <c:formatCode>General</c:formatCode>
                <c:ptCount val="9"/>
                <c:pt idx="0">
                  <c:v>115737928</c:v>
                </c:pt>
                <c:pt idx="1">
                  <c:v>93949699</c:v>
                </c:pt>
                <c:pt idx="2">
                  <c:v>96976820</c:v>
                </c:pt>
                <c:pt idx="3">
                  <c:v>54348422</c:v>
                </c:pt>
                <c:pt idx="4">
                  <c:v>29006648</c:v>
                </c:pt>
                <c:pt idx="5">
                  <c:v>10813073</c:v>
                </c:pt>
                <c:pt idx="6">
                  <c:v>6774325</c:v>
                </c:pt>
                <c:pt idx="7">
                  <c:v>1043858</c:v>
                </c:pt>
                <c:pt idx="8">
                  <c:v>60077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8A9-437F-89B7-93013B0CD905}"/>
            </c:ext>
          </c:extLst>
        </c:ser>
        <c:ser>
          <c:idx val="2"/>
          <c:order val="2"/>
          <c:tx>
            <c:v>30kV Nov20th</c:v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35"/>
            <c:spPr>
              <a:noFill/>
              <a:ln w="9525" cap="flat" cmpd="sng" algn="ctr">
                <a:solidFill>
                  <a:srgbClr val="7030A0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Sheet1!$C$67:$C$75</c:f>
                <c:numCache>
                  <c:formatCode>General</c:formatCode>
                  <c:ptCount val="9"/>
                  <c:pt idx="0">
                    <c:v>166</c:v>
                  </c:pt>
                  <c:pt idx="1">
                    <c:v>78</c:v>
                  </c:pt>
                  <c:pt idx="2">
                    <c:v>89</c:v>
                  </c:pt>
                  <c:pt idx="3">
                    <c:v>114.5</c:v>
                  </c:pt>
                  <c:pt idx="4">
                    <c:v>65</c:v>
                  </c:pt>
                  <c:pt idx="5">
                    <c:v>16</c:v>
                  </c:pt>
                  <c:pt idx="6">
                    <c:v>20.5</c:v>
                  </c:pt>
                  <c:pt idx="7">
                    <c:v>15.5</c:v>
                  </c:pt>
                  <c:pt idx="8">
                    <c:v>3</c:v>
                  </c:pt>
                </c:numCache>
              </c:numRef>
            </c:plus>
            <c:minus>
              <c:numRef>
                <c:f>Sheet1!$C$67:$C$75</c:f>
                <c:numCache>
                  <c:formatCode>General</c:formatCode>
                  <c:ptCount val="9"/>
                  <c:pt idx="0">
                    <c:v>166</c:v>
                  </c:pt>
                  <c:pt idx="1">
                    <c:v>78</c:v>
                  </c:pt>
                  <c:pt idx="2">
                    <c:v>89</c:v>
                  </c:pt>
                  <c:pt idx="3">
                    <c:v>114.5</c:v>
                  </c:pt>
                  <c:pt idx="4">
                    <c:v>65</c:v>
                  </c:pt>
                  <c:pt idx="5">
                    <c:v>16</c:v>
                  </c:pt>
                  <c:pt idx="6">
                    <c:v>20.5</c:v>
                  </c:pt>
                  <c:pt idx="7">
                    <c:v>15.5</c:v>
                  </c:pt>
                  <c:pt idx="8">
                    <c:v>3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7030A0"/>
                </a:solidFill>
                <a:round/>
              </a:ln>
              <a:effectLst/>
            </c:spPr>
          </c:errBars>
          <c:xVal>
            <c:numRef>
              <c:f>Sheet1!$A$67:$A$75</c:f>
              <c:numCache>
                <c:formatCode>General</c:formatCode>
                <c:ptCount val="9"/>
                <c:pt idx="0">
                  <c:v>780</c:v>
                </c:pt>
                <c:pt idx="1">
                  <c:v>656</c:v>
                </c:pt>
                <c:pt idx="2">
                  <c:v>561</c:v>
                </c:pt>
                <c:pt idx="3">
                  <c:v>495.5</c:v>
                </c:pt>
                <c:pt idx="4">
                  <c:v>349</c:v>
                </c:pt>
                <c:pt idx="5">
                  <c:v>255</c:v>
                </c:pt>
                <c:pt idx="6">
                  <c:v>190.5</c:v>
                </c:pt>
                <c:pt idx="7">
                  <c:v>97.5</c:v>
                </c:pt>
                <c:pt idx="8">
                  <c:v>50</c:v>
                </c:pt>
              </c:numCache>
            </c:numRef>
          </c:xVal>
          <c:yVal>
            <c:numRef>
              <c:f>Sheet1!$B$67:$B$75</c:f>
              <c:numCache>
                <c:formatCode>General</c:formatCode>
                <c:ptCount val="9"/>
                <c:pt idx="0">
                  <c:v>55691936</c:v>
                </c:pt>
                <c:pt idx="1">
                  <c:v>42338342</c:v>
                </c:pt>
                <c:pt idx="2">
                  <c:v>35314425</c:v>
                </c:pt>
                <c:pt idx="3">
                  <c:v>27344177</c:v>
                </c:pt>
                <c:pt idx="4">
                  <c:v>17390403</c:v>
                </c:pt>
                <c:pt idx="5">
                  <c:v>16335953</c:v>
                </c:pt>
                <c:pt idx="6">
                  <c:v>3843443</c:v>
                </c:pt>
                <c:pt idx="7">
                  <c:v>1665627</c:v>
                </c:pt>
                <c:pt idx="8">
                  <c:v>406174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8A9-437F-89B7-93013B0CD905}"/>
            </c:ext>
          </c:extLst>
        </c:ser>
        <c:ser>
          <c:idx val="3"/>
          <c:order val="3"/>
          <c:tx>
            <c:v>60kV Nov19th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4"/>
              </a:solidFill>
              <a:ln w="9525">
                <a:solidFill>
                  <a:srgbClr val="00B050"/>
                </a:solidFill>
              </a:ln>
              <a:effectLst/>
            </c:spPr>
          </c:marker>
          <c:errBars>
            <c:errDir val="y"/>
            <c:errBarType val="both"/>
            <c:errValType val="percentage"/>
            <c:noEndCap val="0"/>
            <c:val val="25"/>
            <c:spPr>
              <a:noFill/>
              <a:ln w="9525" cap="flat" cmpd="sng" algn="ctr">
                <a:solidFill>
                  <a:srgbClr val="00B050"/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cust"/>
            <c:noEndCap val="0"/>
            <c:plus>
              <c:numRef>
                <c:f>Sheet1!$C$77:$C$83</c:f>
                <c:numCache>
                  <c:formatCode>General</c:formatCode>
                  <c:ptCount val="7"/>
                  <c:pt idx="0">
                    <c:v>110</c:v>
                  </c:pt>
                  <c:pt idx="1">
                    <c:v>142</c:v>
                  </c:pt>
                  <c:pt idx="2">
                    <c:v>56.5</c:v>
                  </c:pt>
                  <c:pt idx="3">
                    <c:v>55</c:v>
                  </c:pt>
                  <c:pt idx="4">
                    <c:v>16.5</c:v>
                  </c:pt>
                  <c:pt idx="5">
                    <c:v>4.5</c:v>
                  </c:pt>
                  <c:pt idx="6">
                    <c:v>1</c:v>
                  </c:pt>
                </c:numCache>
              </c:numRef>
            </c:plus>
            <c:minus>
              <c:numRef>
                <c:f>Sheet1!$C$77:$C$83</c:f>
                <c:numCache>
                  <c:formatCode>General</c:formatCode>
                  <c:ptCount val="7"/>
                  <c:pt idx="0">
                    <c:v>110</c:v>
                  </c:pt>
                  <c:pt idx="1">
                    <c:v>142</c:v>
                  </c:pt>
                  <c:pt idx="2">
                    <c:v>56.5</c:v>
                  </c:pt>
                  <c:pt idx="3">
                    <c:v>55</c:v>
                  </c:pt>
                  <c:pt idx="4">
                    <c:v>16.5</c:v>
                  </c:pt>
                  <c:pt idx="5">
                    <c:v>4.5</c:v>
                  </c:pt>
                  <c:pt idx="6">
                    <c:v>1</c:v>
                  </c:pt>
                </c:numCache>
              </c:numRef>
            </c:minus>
            <c:spPr>
              <a:noFill/>
              <a:ln w="9525" cap="flat" cmpd="sng" algn="ctr">
                <a:solidFill>
                  <a:srgbClr val="00B050"/>
                </a:solidFill>
                <a:round/>
              </a:ln>
              <a:effectLst/>
            </c:spPr>
          </c:errBars>
          <c:xVal>
            <c:numRef>
              <c:f>Sheet1!$A$77:$A$83</c:f>
              <c:numCache>
                <c:formatCode>General</c:formatCode>
                <c:ptCount val="7"/>
                <c:pt idx="0">
                  <c:v>709</c:v>
                </c:pt>
                <c:pt idx="1">
                  <c:v>613</c:v>
                </c:pt>
                <c:pt idx="2">
                  <c:v>352.5</c:v>
                </c:pt>
                <c:pt idx="3">
                  <c:v>169</c:v>
                </c:pt>
                <c:pt idx="4">
                  <c:v>92.5</c:v>
                </c:pt>
                <c:pt idx="5">
                  <c:v>38.5</c:v>
                </c:pt>
                <c:pt idx="6">
                  <c:v>7</c:v>
                </c:pt>
              </c:numCache>
            </c:numRef>
          </c:xVal>
          <c:yVal>
            <c:numRef>
              <c:f>Sheet1!$B$77:$B$83</c:f>
              <c:numCache>
                <c:formatCode>General</c:formatCode>
                <c:ptCount val="7"/>
                <c:pt idx="0">
                  <c:v>102557779</c:v>
                </c:pt>
                <c:pt idx="1">
                  <c:v>106649884</c:v>
                </c:pt>
                <c:pt idx="2">
                  <c:v>37000052</c:v>
                </c:pt>
                <c:pt idx="3">
                  <c:v>19336377</c:v>
                </c:pt>
                <c:pt idx="4">
                  <c:v>7250197</c:v>
                </c:pt>
                <c:pt idx="5">
                  <c:v>212403</c:v>
                </c:pt>
                <c:pt idx="6">
                  <c:v>13202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8A9-437F-89B7-93013B0CD9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6286824"/>
        <c:axId val="556279608"/>
      </c:scatterChart>
      <c:valAx>
        <c:axId val="556286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000" b="1" dirty="0"/>
                  <a:t>Laser power[</a:t>
                </a:r>
                <a:r>
                  <a:rPr lang="el-GR" altLang="ko-KR" sz="1000" b="1" i="0" u="none" strike="noStrike" baseline="0" dirty="0">
                    <a:effectLst/>
                  </a:rPr>
                  <a:t>μ</a:t>
                </a:r>
                <a:r>
                  <a:rPr lang="en-US" altLang="ko-KR" sz="1000" b="1" i="0" u="none" strike="noStrike" baseline="0" dirty="0">
                    <a:effectLst/>
                  </a:rPr>
                  <a:t>W</a:t>
                </a:r>
                <a:r>
                  <a:rPr lang="en-US" altLang="ko-KR" sz="1000" b="1" dirty="0"/>
                  <a:t>]</a:t>
                </a:r>
                <a:endParaRPr lang="ko-KR" altLang="en-US" sz="1000" b="1" dirty="0"/>
              </a:p>
            </c:rich>
          </c:tx>
          <c:layout>
            <c:manualLayout>
              <c:xMode val="edge"/>
              <c:yMode val="edge"/>
              <c:x val="0.5140026726500021"/>
              <c:y val="0.930023843958878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6279608"/>
        <c:crosses val="autoZero"/>
        <c:crossBetween val="midCat"/>
      </c:valAx>
      <c:valAx>
        <c:axId val="556279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000" b="1" dirty="0"/>
                  <a:t>Net intensity</a:t>
                </a:r>
                <a:endParaRPr lang="ko-KR" altLang="en-US" sz="1000" b="1" dirty="0"/>
              </a:p>
            </c:rich>
          </c:tx>
          <c:layout>
            <c:manualLayout>
              <c:xMode val="edge"/>
              <c:yMode val="edge"/>
              <c:x val="1.6472808715182149E-3"/>
              <c:y val="0.332608420127475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6286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0.67683</cdr:x>
      <cdr:y>0.03542</cdr:y>
    </cdr:from>
    <cdr:to>
      <cdr:x>0.71248</cdr:x>
      <cdr:y>0.09766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75DCB4B8-CE77-4B5E-90F7-94A20C0737A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7413811" y="233082"/>
          <a:ext cx="390476" cy="409524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0.67353</cdr:x>
      <cdr:y>0.04052</cdr:y>
    </cdr:from>
    <cdr:to>
      <cdr:x>0.70478</cdr:x>
      <cdr:y>0.09468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50CB9A0E-6940-4B85-AAD2-6B0EA2281A4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211671" y="277906"/>
          <a:ext cx="380952" cy="371429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0.68234</cdr:x>
      <cdr:y>0.03556</cdr:y>
    </cdr:from>
    <cdr:to>
      <cdr:x>0.71358</cdr:x>
      <cdr:y>0.08972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E6A38DAE-E65B-4F03-B81A-99962D3F6D9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319032" y="243865"/>
          <a:ext cx="380952" cy="371429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0.81519</cdr:x>
      <cdr:y>0.02328</cdr:y>
    </cdr:from>
    <cdr:to>
      <cdr:x>0.84008</cdr:x>
      <cdr:y>0.07301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3EDB1CC6-383F-4D47-B167-D21E417C9B9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836210" y="132509"/>
          <a:ext cx="269828" cy="282991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C2A28-AD5F-4C77-8495-F55604CBB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8737E-8A84-40A0-9156-36D016BD9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ACBBA-8CE6-4721-8724-D9827B02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9A51-18AF-4489-95D9-3450A74192F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2E858-25F6-4106-A391-D02E00D8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6B21A-9051-46A4-A7B0-EAE93D8F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F82B-1B23-476E-985B-D83E4D081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7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329B2-0190-49AA-8C1A-21168C10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39F822-98B9-4C40-9D8E-155E38851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252AA-DC54-4816-8487-8CE13928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9A51-18AF-4489-95D9-3450A74192F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06074-B5C9-462A-A05A-8E78CC50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ED873-A5B7-418E-A338-C35F5C8F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F82B-1B23-476E-985B-D83E4D081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3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98399E-0952-4C1B-9A36-E22CA6DF3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D8A2CD-93FB-4907-97D2-10C6906C2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A0D65-3CE3-47FB-B372-A1F3EF1F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9A51-18AF-4489-95D9-3450A74192F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C5DAB-4B49-4909-8981-08CCA933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91B43-D59B-4DE4-B57D-31A1A3A8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F82B-1B23-476E-985B-D83E4D081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695E8-B57F-447E-A594-0677F3B4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EB5C8-93D8-44C0-9B26-5D423A70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A95A7-A31A-49D1-865D-646158E4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9A51-18AF-4489-95D9-3450A74192F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B9D35-9366-4B09-A7C2-4341A860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3079A-8390-46DC-B01D-998D4D7F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F82B-1B23-476E-985B-D83E4D081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6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5F066-91B8-4FAC-951B-0EF1975E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858C02-E368-4D56-8153-D9219638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F3070-B037-4817-82E4-AE578DCD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9A51-18AF-4489-95D9-3450A74192F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7431B-98A0-4154-8268-765438C5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E4711-B2B2-452E-8C28-68E664EA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F82B-1B23-476E-985B-D83E4D081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34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F1902-DC08-4845-A74C-62811F1D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96F7D-4761-434F-AFF7-5B112D8D6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3A125F-DE68-4C8A-92B3-7848AD783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36B08-D45A-4E94-ADD8-62B22A55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9A51-18AF-4489-95D9-3450A74192F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22D42-533F-487F-B253-EE377F07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35CACE-E4C6-4F94-B87F-7E27280B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F82B-1B23-476E-985B-D83E4D081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24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54FD4-1258-460E-BFE7-7553F432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CD1EF-EF65-4733-B4E2-784AFA6F5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3B8E82-ED11-4998-8EDA-5FB1AF4AE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2DC3F9-64DF-42C4-8A28-3016A5B69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E2D42E-AE54-4F50-9EAD-BD23E79DD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15D89F-37A8-47B5-9772-42BCEB10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9A51-18AF-4489-95D9-3450A74192F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BEE72E-F577-431E-B4E8-AE04EAC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CE7E5C-1858-4DAE-B370-9797ABB1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F82B-1B23-476E-985B-D83E4D081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91354-12A9-4DBE-A188-0CEEFD48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8E6C5E-4A23-4DFF-87D3-87B7C715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9A51-18AF-4489-95D9-3450A74192F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7EAB97-A3B3-468A-8129-653E6999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E65D74-BEE3-4A16-9A82-BF55CCE6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F82B-1B23-476E-985B-D83E4D081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8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F935DB-ED57-4FBD-B85F-7AAB8CE4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9A51-18AF-4489-95D9-3450A74192F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A527F-F876-4053-8D4F-41AFB103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9D761-1C74-430E-8AB8-D7BB7240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F82B-1B23-476E-985B-D83E4D081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31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DD307-2BC5-475E-8BD6-CE51C84E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7BA5A-B4B2-4F7F-A10A-76F72BC05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47898D-D50F-4CC6-A435-75ED7BC4B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06D50-0870-45B4-9CC1-F7EE4514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9A51-18AF-4489-95D9-3450A74192F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BA497F-F84A-4771-9794-9C0BC56E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FD35A-B52C-4125-A0DF-A06A3D26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F82B-1B23-476E-985B-D83E4D081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CB798-30DC-4972-A5A6-8BDC48AB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5678EB-ECB4-4AB8-B76C-AF1F0AB82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C354ED-CD13-4E10-8EFB-79EBDC624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A50F1-28E6-47D4-A706-56223FC3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9A51-18AF-4489-95D9-3450A74192F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A57CF-2CA3-436D-8C84-8EA262D4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643BB-52E3-4412-9CA1-072B403B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F82B-1B23-476E-985B-D83E4D081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7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268533-3F10-482C-94A7-5D5962144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14A79-A99B-4058-9117-1525E5AE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21AFC-1E2C-40DF-AFB5-6442D5065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19A51-18AF-4489-95D9-3450A74192F1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70087-0979-41A6-A202-B37B8F11D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3850F-F3E3-4CE7-B243-BB399F0D4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F82B-1B23-476E-985B-D83E4D081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95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9C830-F5E1-41D2-B508-57AACD66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912844"/>
            <a:ext cx="11761693" cy="126365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Measurement of electron number per pulse in UED set up</a:t>
            </a:r>
            <a:endParaRPr lang="ko-KR" altLang="en-US" sz="8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23AC9D-2672-4DC6-8695-877785B701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b="1" dirty="0"/>
          </a:p>
          <a:p>
            <a:r>
              <a:rPr lang="en-US" altLang="ko-KR" sz="3000" b="1" dirty="0"/>
              <a:t>Jaewon Yun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843767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D963E28-EC32-4707-953C-CF88CCF40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3"/>
            <a:ext cx="12160344" cy="66145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A02441-3566-4D8D-B0F4-3FBF019ED5C4}"/>
              </a:ext>
            </a:extLst>
          </p:cNvPr>
          <p:cNvSpPr txBox="1"/>
          <p:nvPr/>
        </p:nvSpPr>
        <p:spPr>
          <a:xfrm>
            <a:off x="6696636" y="5486399"/>
            <a:ext cx="74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30kV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FF662D-65E3-4E3C-8FE5-3FB4D288E425}"/>
              </a:ext>
            </a:extLst>
          </p:cNvPr>
          <p:cNvSpPr/>
          <p:nvPr/>
        </p:nvSpPr>
        <p:spPr>
          <a:xfrm>
            <a:off x="5995803" y="4338028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60kV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9A1AFB-9156-47A2-BF54-D735969EFD28}"/>
              </a:ext>
            </a:extLst>
          </p:cNvPr>
          <p:cNvSpPr/>
          <p:nvPr/>
        </p:nvSpPr>
        <p:spPr>
          <a:xfrm>
            <a:off x="5761411" y="3374323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90kV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BE9489-D379-42C7-A7E1-E340CE48BA42}"/>
              </a:ext>
            </a:extLst>
          </p:cNvPr>
          <p:cNvSpPr/>
          <p:nvPr/>
        </p:nvSpPr>
        <p:spPr>
          <a:xfrm>
            <a:off x="5060578" y="2016169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120kV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79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2A09D10-355B-4879-B00E-58E4DFCF9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026681"/>
              </p:ext>
            </p:extLst>
          </p:nvPr>
        </p:nvGraphicFramePr>
        <p:xfrm>
          <a:off x="219635" y="152400"/>
          <a:ext cx="11752730" cy="65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628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53AA0C8-9DAC-4A41-AD9B-4225571A8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706093"/>
              </p:ext>
            </p:extLst>
          </p:nvPr>
        </p:nvGraphicFramePr>
        <p:xfrm>
          <a:off x="457200" y="125506"/>
          <a:ext cx="10953750" cy="6580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35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24119285-391E-4461-9CF3-68EFC5ECD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46131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6266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6D695B28-EC2C-4F0E-91AF-5B1865D1A7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957795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2505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8F961F-451B-4E25-8037-BCFB5A5C8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4" y="-24519"/>
            <a:ext cx="12033865" cy="6725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25E8D2-C5A3-43B9-B19C-C22A5A16D9B3}"/>
              </a:ext>
            </a:extLst>
          </p:cNvPr>
          <p:cNvSpPr txBox="1"/>
          <p:nvPr/>
        </p:nvSpPr>
        <p:spPr>
          <a:xfrm>
            <a:off x="7969624" y="4374776"/>
            <a:ext cx="74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2886D-BCBD-4C03-9127-4949EBC8EC55}"/>
              </a:ext>
            </a:extLst>
          </p:cNvPr>
          <p:cNvSpPr txBox="1"/>
          <p:nvPr/>
        </p:nvSpPr>
        <p:spPr>
          <a:xfrm>
            <a:off x="8624046" y="1335741"/>
            <a:ext cx="8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C2CB5-F1D7-491C-900E-5D058BAE7292}"/>
              </a:ext>
            </a:extLst>
          </p:cNvPr>
          <p:cNvSpPr txBox="1"/>
          <p:nvPr/>
        </p:nvSpPr>
        <p:spPr>
          <a:xfrm>
            <a:off x="9121587" y="1873624"/>
            <a:ext cx="86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20000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FF619-DFFE-477B-A58F-B9CDA17CA10A}"/>
              </a:ext>
            </a:extLst>
          </p:cNvPr>
          <p:cNvSpPr txBox="1"/>
          <p:nvPr/>
        </p:nvSpPr>
        <p:spPr>
          <a:xfrm>
            <a:off x="10560422" y="1335741"/>
            <a:ext cx="105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50000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AB7F6-6AC0-40E5-A8CA-4ED2430F78FD}"/>
              </a:ext>
            </a:extLst>
          </p:cNvPr>
          <p:cNvSpPr txBox="1"/>
          <p:nvPr/>
        </p:nvSpPr>
        <p:spPr>
          <a:xfrm>
            <a:off x="10954870" y="1938156"/>
            <a:ext cx="74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37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2E270E7-EAB2-4EAB-9C1D-9F3AE6291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517047"/>
              </p:ext>
            </p:extLst>
          </p:nvPr>
        </p:nvGraphicFramePr>
        <p:xfrm>
          <a:off x="331694" y="313766"/>
          <a:ext cx="11528612" cy="6544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2662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2E09FCE-4915-4F2D-A3AC-F1B4A4E96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810472"/>
              </p:ext>
            </p:extLst>
          </p:nvPr>
        </p:nvGraphicFramePr>
        <p:xfrm>
          <a:off x="514350" y="485775"/>
          <a:ext cx="10839450" cy="569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3597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D9E8D-1B69-403B-BDC7-11C53D46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Future Direction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05576-BAE9-463D-8C56-6679B16EA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Redo the Faraday Cup measurement and sum intensity camera measurement with adjusted laser position and  adjusted Faraday Cup position for each measurement.</a:t>
            </a:r>
          </a:p>
          <a:p>
            <a:endParaRPr lang="en-US" altLang="ko-KR" b="1" dirty="0"/>
          </a:p>
          <a:p>
            <a:r>
              <a:rPr lang="en-US" altLang="ko-KR" b="1" dirty="0"/>
              <a:t>Long term work is to wait for the laser to be fixed and redo the measurement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845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75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026C-7D4C-4729-BB00-9B9BBDE0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329267"/>
            <a:ext cx="8763000" cy="1325563"/>
          </a:xfrm>
        </p:spPr>
        <p:txBody>
          <a:bodyPr/>
          <a:lstStyle/>
          <a:p>
            <a:pPr algn="ctr"/>
            <a:r>
              <a:rPr lang="en-US" altLang="ko-KR" b="1" dirty="0"/>
              <a:t>Goal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AB69A-7193-41C6-B98F-22D59C414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b="1" dirty="0"/>
              <a:t>Accurately measure the electron number per pulse.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b="1" dirty="0"/>
              <a:t>3 methods: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b="1" dirty="0"/>
              <a:t>Faraday cup 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b="1" dirty="0"/>
              <a:t>Sum pixel intensity from the CCD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b="1" dirty="0"/>
              <a:t>Particle simulations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b="1" dirty="0"/>
          </a:p>
          <a:p>
            <a:pPr marL="0" indent="0">
              <a:lnSpc>
                <a:spcPct val="200000"/>
              </a:lnSpc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32617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E9F39F7-BB6F-4662-B43D-689F8B476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969887"/>
              </p:ext>
            </p:extLst>
          </p:nvPr>
        </p:nvGraphicFramePr>
        <p:xfrm>
          <a:off x="0" y="2752164"/>
          <a:ext cx="5581650" cy="4348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BA11665-489A-4849-915F-49E58D57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048" y="3021106"/>
            <a:ext cx="6697033" cy="3836894"/>
          </a:xfrm>
          <a:prstGeom prst="rect">
            <a:avLst/>
          </a:prstGeom>
        </p:spPr>
      </p:pic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603CC082-810E-4A51-A065-18F33D7FE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450795"/>
              </p:ext>
            </p:extLst>
          </p:nvPr>
        </p:nvGraphicFramePr>
        <p:xfrm>
          <a:off x="1129553" y="-116542"/>
          <a:ext cx="8373035" cy="3030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73908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BEF7A-FA17-40E3-A540-74378621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770" y="248584"/>
            <a:ext cx="9408459" cy="21758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Comparison</a:t>
            </a:r>
            <a:endParaRPr lang="ko-KR" altLang="en-US" b="1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9E56E37-E806-454E-A915-63C4832DE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826140"/>
              </p:ext>
            </p:extLst>
          </p:nvPr>
        </p:nvGraphicFramePr>
        <p:xfrm>
          <a:off x="5303742" y="3882292"/>
          <a:ext cx="6816540" cy="2975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1D0F7F18-37B9-4B16-B4E6-16710FFD72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055026"/>
              </p:ext>
            </p:extLst>
          </p:nvPr>
        </p:nvGraphicFramePr>
        <p:xfrm>
          <a:off x="584386" y="-26072"/>
          <a:ext cx="11023226" cy="4114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3BC5858-007E-43D5-B6C5-B298B9AD0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792071"/>
            <a:ext cx="5365452" cy="306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54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0AE4D33-4896-4A4D-9FF6-268594932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09" y="1178642"/>
            <a:ext cx="8106858" cy="53028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8CA4107-5A0C-4A97-8ECA-5E0C3A7F9B78}"/>
              </a:ext>
            </a:extLst>
          </p:cNvPr>
          <p:cNvSpPr/>
          <p:nvPr/>
        </p:nvSpPr>
        <p:spPr>
          <a:xfrm>
            <a:off x="1216348" y="683395"/>
            <a:ext cx="5785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2019.Nov.8 (maximum number of electrons were detected)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71B5C4-405F-47AF-81C4-1231A2A7FB52}"/>
              </a:ext>
            </a:extLst>
          </p:cNvPr>
          <p:cNvSpPr/>
          <p:nvPr/>
        </p:nvSpPr>
        <p:spPr>
          <a:xfrm>
            <a:off x="7755163" y="3003176"/>
            <a:ext cx="29755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:448</a:t>
            </a:r>
          </a:p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value :5499</a:t>
            </a:r>
          </a:p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value :3133</a:t>
            </a:r>
          </a:p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value :4122</a:t>
            </a:r>
          </a:p>
        </p:txBody>
      </p:sp>
    </p:spTree>
    <p:extLst>
      <p:ext uri="{BB962C8B-B14F-4D97-AF65-F5344CB8AC3E}">
        <p14:creationId xmlns:p14="http://schemas.microsoft.com/office/powerpoint/2010/main" val="1158145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E76FB-B4E6-4C9A-B8A9-C8D96964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876" y="239620"/>
            <a:ext cx="2604247" cy="692710"/>
          </a:xfrm>
        </p:spPr>
        <p:txBody>
          <a:bodyPr>
            <a:normAutofit/>
          </a:bodyPr>
          <a:lstStyle/>
          <a:p>
            <a:r>
              <a:rPr lang="en-US" altLang="ko-KR" sz="2500" b="1" dirty="0"/>
              <a:t>Case for 100kV</a:t>
            </a:r>
            <a:endParaRPr lang="ko-KR" altLang="en-US" sz="2500" b="1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F1D70F8-4CA1-46D2-8751-836B6DA73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512"/>
            <a:ext cx="12192000" cy="577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6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D0B1D-3582-4768-BFA4-2230ADE3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450" y="0"/>
            <a:ext cx="8113619" cy="681318"/>
          </a:xfrm>
        </p:spPr>
        <p:txBody>
          <a:bodyPr>
            <a:normAutofit fontScale="90000"/>
          </a:bodyPr>
          <a:lstStyle/>
          <a:p>
            <a:r>
              <a:rPr lang="en-US" altLang="ko-KR" sz="4000" b="1" dirty="0">
                <a:latin typeface="times" panose="02020603050405020304" pitchFamily="18" charset="0"/>
                <a:cs typeface="times" panose="02020603050405020304" pitchFamily="18" charset="0"/>
              </a:rPr>
              <a:t>Estimating Beam size (CCD Camera)</a:t>
            </a:r>
            <a:endParaRPr lang="ko-KR" altLang="en-US" sz="4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내용 개체 틀 4" descr="전자기기, 실내, 앉아있는, 모니터이(가) 표시된 사진&#10;&#10;자동 생성된 설명">
            <a:extLst>
              <a:ext uri="{FF2B5EF4-FFF2-40B4-BE49-F238E27FC236}">
                <a16:creationId xmlns:a16="http://schemas.microsoft.com/office/drawing/2014/main" id="{1DE28D3F-C4C4-496F-9EC5-3496B9BA6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318"/>
            <a:ext cx="12192000" cy="2513153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D26DA7-A6AC-4ECC-B0E2-386125F30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3531"/>
            <a:ext cx="4069975" cy="2389090"/>
          </a:xfrm>
          <a:prstGeom prst="rect">
            <a:avLst/>
          </a:prstGeom>
        </p:spPr>
      </p:pic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8C8CEE8A-889F-477E-A00B-0AD4DC145F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42090"/>
              </p:ext>
            </p:extLst>
          </p:nvPr>
        </p:nvGraphicFramePr>
        <p:xfrm>
          <a:off x="4069975" y="3194471"/>
          <a:ext cx="7844119" cy="3663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5667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257672D4-7EBA-4829-86BD-90F48B6B1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959792"/>
              </p:ext>
            </p:extLst>
          </p:nvPr>
        </p:nvGraphicFramePr>
        <p:xfrm>
          <a:off x="0" y="3550024"/>
          <a:ext cx="11923059" cy="3307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FEB9E38-28CB-446D-B02D-6D2681122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29"/>
            <a:ext cx="12192000" cy="36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0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E5C51-C3FC-403A-A65B-3C1E75AF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53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Why is it important to determine electron number per pulse?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6F465-101B-4A2D-80F8-010BFB9B8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354543"/>
            <a:ext cx="10515600" cy="4351338"/>
          </a:xfrm>
        </p:spPr>
        <p:txBody>
          <a:bodyPr/>
          <a:lstStyle/>
          <a:p>
            <a:endParaRPr lang="en-US" altLang="ko-KR" b="1" dirty="0"/>
          </a:p>
          <a:p>
            <a:r>
              <a:rPr lang="en-US" altLang="ko-KR" b="1" dirty="0"/>
              <a:t>1. More electrons will produce brighter diffraction image 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2. It is convention to report the number of electrons for each diffraction images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3008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15DA84-C526-4AB6-88B3-A3214BD98DB3}"/>
              </a:ext>
            </a:extLst>
          </p:cNvPr>
          <p:cNvSpPr/>
          <p:nvPr/>
        </p:nvSpPr>
        <p:spPr>
          <a:xfrm>
            <a:off x="2223618" y="361280"/>
            <a:ext cx="77447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>
                <a:latin typeface="Times New Roman" panose="02020603050405020304" pitchFamily="18" charset="0"/>
              </a:rPr>
              <a:t>Ultrafast electron diffraction layout</a:t>
            </a:r>
            <a:endParaRPr lang="ko-KR" altLang="en-US" sz="3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417C72-EC43-41C0-86F2-FB68A6D9F53C}"/>
              </a:ext>
            </a:extLst>
          </p:cNvPr>
          <p:cNvSpPr/>
          <p:nvPr/>
        </p:nvSpPr>
        <p:spPr>
          <a:xfrm>
            <a:off x="8139953" y="2330824"/>
            <a:ext cx="896471" cy="430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976DC2-71E2-4282-8AC9-F85A0A318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214" y="3471054"/>
            <a:ext cx="404821" cy="3701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D37D48B-D38F-4BF4-9D0A-5B30A8AE8DCE}"/>
              </a:ext>
            </a:extLst>
          </p:cNvPr>
          <p:cNvSpPr/>
          <p:nvPr/>
        </p:nvSpPr>
        <p:spPr>
          <a:xfrm>
            <a:off x="7203930" y="3902641"/>
            <a:ext cx="166881" cy="349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224DDD58-36CB-4BBF-A73E-CB4637130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18" y="949652"/>
            <a:ext cx="7352568" cy="596773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8C5FBD-F290-425A-A92F-F93384ADC596}"/>
              </a:ext>
            </a:extLst>
          </p:cNvPr>
          <p:cNvSpPr/>
          <p:nvPr/>
        </p:nvSpPr>
        <p:spPr>
          <a:xfrm>
            <a:off x="7117975" y="4616823"/>
            <a:ext cx="1021977" cy="753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2563D8-A498-4D8E-9F0E-0ECF7735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624" y="3775075"/>
            <a:ext cx="404822" cy="3701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C775F1-9F49-44AB-A0B2-BFC37BCF7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789" y="3785538"/>
            <a:ext cx="381936" cy="34919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0BF993-7ED9-449B-9556-9CB086A67562}"/>
              </a:ext>
            </a:extLst>
          </p:cNvPr>
          <p:cNvSpPr/>
          <p:nvPr/>
        </p:nvSpPr>
        <p:spPr>
          <a:xfrm>
            <a:off x="8077200" y="2124635"/>
            <a:ext cx="95922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D3215-777E-435A-A977-BD1BF18777E9}"/>
              </a:ext>
            </a:extLst>
          </p:cNvPr>
          <p:cNvSpPr txBox="1"/>
          <p:nvPr/>
        </p:nvSpPr>
        <p:spPr>
          <a:xfrm>
            <a:off x="7745111" y="2038436"/>
            <a:ext cx="1686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Detector</a:t>
            </a:r>
          </a:p>
          <a:p>
            <a:r>
              <a:rPr lang="en-US" altLang="ko-KR" sz="1600" b="1" dirty="0"/>
              <a:t>CCD Camera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4443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C8236-E1F6-45B2-8E28-0C9736A5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799" y="-371461"/>
            <a:ext cx="3590365" cy="1325563"/>
          </a:xfrm>
        </p:spPr>
        <p:txBody>
          <a:bodyPr/>
          <a:lstStyle/>
          <a:p>
            <a:r>
              <a:rPr lang="en-US" altLang="ko-KR" b="1" dirty="0"/>
              <a:t>Faraday Cup</a:t>
            </a:r>
            <a:endParaRPr lang="ko-KR" altLang="en-US" b="1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80A041B7-B28A-48DC-ACCE-F46658415451}"/>
              </a:ext>
            </a:extLst>
          </p:cNvPr>
          <p:cNvSpPr/>
          <p:nvPr/>
        </p:nvSpPr>
        <p:spPr>
          <a:xfrm rot="16200000">
            <a:off x="4339768" y="2658571"/>
            <a:ext cx="322075" cy="1254013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801B0A-210D-4BAD-B6F4-DA482931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98" y="993356"/>
            <a:ext cx="10496550" cy="5553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2A26CAB-DB70-48CF-98EF-81A60652488A}"/>
                  </a:ext>
                </a:extLst>
              </p:cNvPr>
              <p:cNvSpPr/>
              <p:nvPr/>
            </p:nvSpPr>
            <p:spPr>
              <a:xfrm>
                <a:off x="2918692" y="3767659"/>
                <a:ext cx="1365742" cy="923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90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900" kern="10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ø</m:t>
                        </m:r>
                      </m:e>
                      <m:sub>
                        <m:r>
                          <a:rPr lang="en-US" altLang="ko-KR" sz="19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9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900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9.73</m:t>
                    </m:r>
                  </m:oMath>
                </a14:m>
                <a:r>
                  <a:rPr lang="en-US" altLang="ko-KR" sz="19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9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900" kern="10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ø</m:t>
                          </m:r>
                        </m:e>
                        <m:sub>
                          <m:r>
                            <a:rPr lang="en-US" altLang="ko-KR" sz="19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9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900" b="0" i="0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10.01</m:t>
                      </m:r>
                    </m:oMath>
                  </m:oMathPara>
                </a14:m>
                <a:endParaRPr lang="ko-KR" altLang="ko-KR" sz="19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2A26CAB-DB70-48CF-98EF-81A606524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692" y="3767659"/>
                <a:ext cx="1365742" cy="923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06400FA-4A33-4C74-B239-910C4DF355B0}"/>
                  </a:ext>
                </a:extLst>
              </p:cNvPr>
              <p:cNvSpPr/>
              <p:nvPr/>
            </p:nvSpPr>
            <p:spPr>
              <a:xfrm>
                <a:off x="10150763" y="3613642"/>
                <a:ext cx="1313585" cy="890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kern="10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ø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32.04</m:t>
                    </m:r>
                  </m:oMath>
                </a14:m>
                <a:r>
                  <a:rPr lang="en-US" altLang="ko-KR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ko-KR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kern="10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ø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altLang="ko-KR" b="0" i="0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8.17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06400FA-4A33-4C74-B239-910C4DF35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763" y="3613642"/>
                <a:ext cx="1313585" cy="890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D665622-C017-4938-BF87-93C3BFF3B7AD}"/>
              </a:ext>
            </a:extLst>
          </p:cNvPr>
          <p:cNvSpPr txBox="1"/>
          <p:nvPr/>
        </p:nvSpPr>
        <p:spPr>
          <a:xfrm>
            <a:off x="1650669" y="1727422"/>
            <a:ext cx="19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All units in mm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76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CE41F-347D-42EF-BE33-42131BBA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0" y="386321"/>
            <a:ext cx="4143375" cy="1157288"/>
          </a:xfrm>
        </p:spPr>
        <p:txBody>
          <a:bodyPr>
            <a:noAutofit/>
          </a:bodyPr>
          <a:lstStyle/>
          <a:p>
            <a:pPr algn="ctr"/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of the Faraday Cup inside the vacuum chamber</a:t>
            </a:r>
            <a:endParaRPr lang="ko-KR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내용 개체 틀 4" descr="실내, 금속, 검은색, 은색이(가) 표시된 사진&#10;&#10;자동 생성된 설명">
            <a:extLst>
              <a:ext uri="{FF2B5EF4-FFF2-40B4-BE49-F238E27FC236}">
                <a16:creationId xmlns:a16="http://schemas.microsoft.com/office/drawing/2014/main" id="{B6745DCB-6479-4406-AE05-1C96FAD9D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97" y="1863166"/>
            <a:ext cx="3263503" cy="4351338"/>
          </a:xfrm>
        </p:spPr>
      </p:pic>
      <p:pic>
        <p:nvPicPr>
          <p:cNvPr id="7" name="그림 6" descr="사람, 테이블, 실내, 음식이(가) 표시된 사진&#10;&#10;자동 생성된 설명">
            <a:extLst>
              <a:ext uri="{FF2B5EF4-FFF2-40B4-BE49-F238E27FC236}">
                <a16:creationId xmlns:a16="http://schemas.microsoft.com/office/drawing/2014/main" id="{9C7F11CF-C06A-4F35-A2BD-2114E8AB1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1" y="1476375"/>
            <a:ext cx="6317506" cy="47381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891C28D-AAFF-43BA-9B70-B9FBFF41B1D4}"/>
              </a:ext>
            </a:extLst>
          </p:cNvPr>
          <p:cNvSpPr/>
          <p:nvPr/>
        </p:nvSpPr>
        <p:spPr>
          <a:xfrm>
            <a:off x="1408053" y="550863"/>
            <a:ext cx="449257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of the vacuum chamber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13690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BA30C-A653-4565-8904-B19DB814D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918"/>
            <a:ext cx="10515600" cy="564804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CCD Camera</a:t>
            </a:r>
          </a:p>
          <a:p>
            <a:pPr marL="0" indent="0" algn="ctr">
              <a:buNone/>
            </a:pP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Quad-RO_4320 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3FAE76-B3E4-480F-BB09-4917F7B3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6" y="2123312"/>
            <a:ext cx="6025123" cy="4546430"/>
          </a:xfrm>
          <a:prstGeom prst="rect">
            <a:avLst/>
          </a:prstGeom>
        </p:spPr>
      </p:pic>
      <p:pic>
        <p:nvPicPr>
          <p:cNvPr id="8" name="그림 7" descr="모니터, 컴퓨터이(가) 표시된 사진&#10;&#10;자동 생성된 설명">
            <a:extLst>
              <a:ext uri="{FF2B5EF4-FFF2-40B4-BE49-F238E27FC236}">
                <a16:creationId xmlns:a16="http://schemas.microsoft.com/office/drawing/2014/main" id="{829F3F47-6FB1-403A-AF09-F5AAA83DA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892" y="1996482"/>
            <a:ext cx="6061907" cy="45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4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42E28-3048-4352-BA18-EDD385DE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237" y="88153"/>
            <a:ext cx="5177117" cy="686641"/>
          </a:xfrm>
        </p:spPr>
        <p:txBody>
          <a:bodyPr>
            <a:normAutofit fontScale="90000"/>
          </a:bodyPr>
          <a:lstStyle/>
          <a:p>
            <a:r>
              <a:rPr lang="en-US" altLang="ko-K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of electron beams (110kV)</a:t>
            </a:r>
            <a:endParaRPr lang="ko-KR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 descr="&#10;&#10;자동 생성된 설명">
            <a:extLst>
              <a:ext uri="{FF2B5EF4-FFF2-40B4-BE49-F238E27FC236}">
                <a16:creationId xmlns:a16="http://schemas.microsoft.com/office/drawing/2014/main" id="{AAAD3C74-13D4-43EE-8C67-05B5472B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741"/>
            <a:ext cx="1851756" cy="1900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F2EA3-D390-4A81-9444-4E5BE2ABB73A}"/>
              </a:ext>
            </a:extLst>
          </p:cNvPr>
          <p:cNvSpPr txBox="1"/>
          <p:nvPr/>
        </p:nvSpPr>
        <p:spPr>
          <a:xfrm>
            <a:off x="490502" y="2922494"/>
            <a:ext cx="8707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97.5</a:t>
            </a:r>
            <a:r>
              <a:rPr lang="el-GR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 descr="컴퓨터, 옅은이(가) 표시된 사진&#10;&#10;자동 생성된 설명">
            <a:extLst>
              <a:ext uri="{FF2B5EF4-FFF2-40B4-BE49-F238E27FC236}">
                <a16:creationId xmlns:a16="http://schemas.microsoft.com/office/drawing/2014/main" id="{27DB59FA-690F-4130-9ED4-C5198DE70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43" y="936376"/>
            <a:ext cx="1880575" cy="1919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8DD41C-AD20-46D5-8EEF-064E626861DC}"/>
              </a:ext>
            </a:extLst>
          </p:cNvPr>
          <p:cNvSpPr txBox="1"/>
          <p:nvPr/>
        </p:nvSpPr>
        <p:spPr>
          <a:xfrm>
            <a:off x="2349562" y="2925054"/>
            <a:ext cx="112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190.5</a:t>
            </a:r>
            <a:r>
              <a:rPr lang="el-GR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 descr="컴퓨터, 옅은이(가) 표시된 사진&#10;&#10;자동 생성된 설명">
            <a:extLst>
              <a:ext uri="{FF2B5EF4-FFF2-40B4-BE49-F238E27FC236}">
                <a16:creationId xmlns:a16="http://schemas.microsoft.com/office/drawing/2014/main" id="{467B32FE-78A5-4E4B-A3CF-8E1C166BA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05" y="936376"/>
            <a:ext cx="1872125" cy="19190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508562-0CFB-433A-8970-66DF175618AA}"/>
              </a:ext>
            </a:extLst>
          </p:cNvPr>
          <p:cNvSpPr txBox="1"/>
          <p:nvPr/>
        </p:nvSpPr>
        <p:spPr>
          <a:xfrm>
            <a:off x="4382820" y="2905870"/>
            <a:ext cx="8226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el-GR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 descr="옅은이(가) 표시된 사진&#10;&#10;자동 생성된 설명">
            <a:extLst>
              <a:ext uri="{FF2B5EF4-FFF2-40B4-BE49-F238E27FC236}">
                <a16:creationId xmlns:a16="http://schemas.microsoft.com/office/drawing/2014/main" id="{AECCFC12-F639-4FEE-8E3F-92F93B033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17" y="935087"/>
            <a:ext cx="1887341" cy="19203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D79866-20CF-4EDD-B75C-2ECBACD4A0DA}"/>
              </a:ext>
            </a:extLst>
          </p:cNvPr>
          <p:cNvSpPr txBox="1"/>
          <p:nvPr/>
        </p:nvSpPr>
        <p:spPr>
          <a:xfrm>
            <a:off x="6306466" y="2896035"/>
            <a:ext cx="918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349.5</a:t>
            </a:r>
            <a:r>
              <a:rPr lang="el-GR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그림 18" descr="옅은, 별이(가) 표시된 사진&#10;&#10;자동 생성된 설명">
            <a:extLst>
              <a:ext uri="{FF2B5EF4-FFF2-40B4-BE49-F238E27FC236}">
                <a16:creationId xmlns:a16="http://schemas.microsoft.com/office/drawing/2014/main" id="{ECE19F40-F214-4CEE-9794-48FEC479A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5713"/>
            <a:ext cx="1859739" cy="19007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70DD6A6-E537-4554-82AA-0081CF0C1158}"/>
              </a:ext>
            </a:extLst>
          </p:cNvPr>
          <p:cNvSpPr txBox="1"/>
          <p:nvPr/>
        </p:nvSpPr>
        <p:spPr>
          <a:xfrm>
            <a:off x="490502" y="5741676"/>
            <a:ext cx="8226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448</a:t>
            </a:r>
            <a:r>
              <a:rPr lang="el-GR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그림 21" descr="별, 옅은이(가) 표시된 사진&#10;&#10;자동 생성된 설명">
            <a:extLst>
              <a:ext uri="{FF2B5EF4-FFF2-40B4-BE49-F238E27FC236}">
                <a16:creationId xmlns:a16="http://schemas.microsoft.com/office/drawing/2014/main" id="{41B0F163-D89C-4FFF-8044-7FCBC4FA43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256" y="3855714"/>
            <a:ext cx="1870747" cy="19007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8AC6547-8C68-44B4-B0A8-3BF69021367B}"/>
              </a:ext>
            </a:extLst>
          </p:cNvPr>
          <p:cNvSpPr txBox="1"/>
          <p:nvPr/>
        </p:nvSpPr>
        <p:spPr>
          <a:xfrm>
            <a:off x="2433480" y="5741675"/>
            <a:ext cx="8226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561</a:t>
            </a:r>
            <a:r>
              <a:rPr lang="el-GR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그림 24" descr="별, 옅은, 물이(가) 표시된 사진&#10;&#10;자동 생성된 설명">
            <a:extLst>
              <a:ext uri="{FF2B5EF4-FFF2-40B4-BE49-F238E27FC236}">
                <a16:creationId xmlns:a16="http://schemas.microsoft.com/office/drawing/2014/main" id="{3EA8E885-8076-437D-8245-64750F80F3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107" y="3855713"/>
            <a:ext cx="1862523" cy="190070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5B70A38-B716-4965-806A-6E5FA5B42155}"/>
              </a:ext>
            </a:extLst>
          </p:cNvPr>
          <p:cNvSpPr txBox="1"/>
          <p:nvPr/>
        </p:nvSpPr>
        <p:spPr>
          <a:xfrm>
            <a:off x="4402236" y="5760041"/>
            <a:ext cx="8226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656</a:t>
            </a:r>
            <a:r>
              <a:rPr lang="el-GR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그림 31" descr="옅은, 별이(가) 표시된 사진&#10;&#10;자동 생성된 설명">
            <a:extLst>
              <a:ext uri="{FF2B5EF4-FFF2-40B4-BE49-F238E27FC236}">
                <a16:creationId xmlns:a16="http://schemas.microsoft.com/office/drawing/2014/main" id="{AB9E83FD-A260-4021-8336-1021E12A6B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735" y="3851448"/>
            <a:ext cx="1859740" cy="188969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4C32CF9-9720-44AF-B7F1-045A75391396}"/>
              </a:ext>
            </a:extLst>
          </p:cNvPr>
          <p:cNvSpPr txBox="1"/>
          <p:nvPr/>
        </p:nvSpPr>
        <p:spPr>
          <a:xfrm>
            <a:off x="6306466" y="5760041"/>
            <a:ext cx="8226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780</a:t>
            </a:r>
            <a:r>
              <a:rPr lang="el-GR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</a:t>
            </a:r>
            <a:r>
              <a:rPr lang="en-US" altLang="ko-KR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CC136D-30E5-4278-80AD-608D147D39FD}"/>
              </a:ext>
            </a:extLst>
          </p:cNvPr>
          <p:cNvSpPr txBox="1"/>
          <p:nvPr/>
        </p:nvSpPr>
        <p:spPr>
          <a:xfrm>
            <a:off x="8227048" y="1905090"/>
            <a:ext cx="385737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Camera Exposure time : 0.2 second</a:t>
            </a:r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sz="2500" b="1" dirty="0"/>
              <a:t>Each image is the average intensity profile of 10 frames</a:t>
            </a:r>
          </a:p>
        </p:txBody>
      </p:sp>
    </p:spTree>
    <p:extLst>
      <p:ext uri="{BB962C8B-B14F-4D97-AF65-F5344CB8AC3E}">
        <p14:creationId xmlns:p14="http://schemas.microsoft.com/office/powerpoint/2010/main" val="389859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C8FD4-EADE-4F82-B99D-A670CB8F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5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General Particle Tracer Simulation</a:t>
            </a:r>
            <a:endParaRPr lang="ko-KR" altLang="en-US" sz="2800" b="1" dirty="0"/>
          </a:p>
        </p:txBody>
      </p:sp>
      <p:pic>
        <p:nvPicPr>
          <p:cNvPr id="5" name="그림 4" descr="텍스트, 하얀색이(가) 표시된 사진&#10;&#10;자동 생성된 설명">
            <a:extLst>
              <a:ext uri="{FF2B5EF4-FFF2-40B4-BE49-F238E27FC236}">
                <a16:creationId xmlns:a16="http://schemas.microsoft.com/office/drawing/2014/main" id="{65CF6801-AF7C-45B1-B0F9-D9FA6BD6E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8423"/>
            <a:ext cx="5677646" cy="42582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F265E7-82A3-4227-BEE2-8C9C8BA0BF06}"/>
              </a:ext>
            </a:extLst>
          </p:cNvPr>
          <p:cNvSpPr txBox="1"/>
          <p:nvPr/>
        </p:nvSpPr>
        <p:spPr>
          <a:xfrm>
            <a:off x="5800164" y="2178423"/>
            <a:ext cx="629322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General Particle Tracer simulates the behavior of an electron beam as it travels from the photocathode through aperture at anode and all the way through the Camera.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It considers the space charge effect and relativistic effect.</a:t>
            </a:r>
          </a:p>
          <a:p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100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7791</TotalTime>
  <Words>525</Words>
  <Application>Microsoft Office PowerPoint</Application>
  <PresentationFormat>와이드스크린</PresentationFormat>
  <Paragraphs>106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Arial</vt:lpstr>
      <vt:lpstr>Cambria Math</vt:lpstr>
      <vt:lpstr>times</vt:lpstr>
      <vt:lpstr>Times New Roman</vt:lpstr>
      <vt:lpstr>Office 테마</vt:lpstr>
      <vt:lpstr>Measurement of electron number per pulse in UED set up</vt:lpstr>
      <vt:lpstr>Goal</vt:lpstr>
      <vt:lpstr>Why is it important to determine electron number per pulse?</vt:lpstr>
      <vt:lpstr>PowerPoint 프레젠테이션</vt:lpstr>
      <vt:lpstr>Faraday Cup</vt:lpstr>
      <vt:lpstr>Picture of the Faraday Cup inside the vacuum chamber</vt:lpstr>
      <vt:lpstr>PowerPoint 프레젠테이션</vt:lpstr>
      <vt:lpstr>Picture of electron beams (110kV)</vt:lpstr>
      <vt:lpstr>General Particle Tracer Simulation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Future Direction</vt:lpstr>
      <vt:lpstr>PowerPoint 프레젠테이션</vt:lpstr>
      <vt:lpstr>PowerPoint 프레젠테이션</vt:lpstr>
      <vt:lpstr>Comparison</vt:lpstr>
      <vt:lpstr>PowerPoint 프레젠테이션</vt:lpstr>
      <vt:lpstr>Case for 100kV</vt:lpstr>
      <vt:lpstr>Estimating Beam size (CCD Camera)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Faraday Cup</dc:title>
  <dc:creator>yun jaewon</dc:creator>
  <cp:lastModifiedBy>yun jaewon</cp:lastModifiedBy>
  <cp:revision>97</cp:revision>
  <dcterms:created xsi:type="dcterms:W3CDTF">2019-11-25T22:14:14Z</dcterms:created>
  <dcterms:modified xsi:type="dcterms:W3CDTF">2020-02-06T01:20:47Z</dcterms:modified>
</cp:coreProperties>
</file>