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04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9BBCD5AC-446B-4CA2-8B16-8D27AE0F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C6C1475-185A-4439-83E3-B1CB6A9850E5}"/>
              </a:ext>
            </a:extLst>
          </p:cNvPr>
          <p:cNvSpPr/>
          <p:nvPr/>
        </p:nvSpPr>
        <p:spPr>
          <a:xfrm>
            <a:off x="1731523" y="116732"/>
            <a:ext cx="4416358" cy="66926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27782D-2BB2-4F0A-8F6C-C62E9F77A2C4}"/>
              </a:ext>
            </a:extLst>
          </p:cNvPr>
          <p:cNvSpPr/>
          <p:nvPr/>
        </p:nvSpPr>
        <p:spPr>
          <a:xfrm>
            <a:off x="5476672" y="1352145"/>
            <a:ext cx="408562" cy="17607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C72BA8-8F37-4CE4-B3A5-568D48E3B839}"/>
              </a:ext>
            </a:extLst>
          </p:cNvPr>
          <p:cNvSpPr/>
          <p:nvPr/>
        </p:nvSpPr>
        <p:spPr>
          <a:xfrm>
            <a:off x="5687438" y="4782767"/>
            <a:ext cx="408562" cy="17607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FF74F7-5B7A-4BBB-AF62-0C92298CFB4C}"/>
              </a:ext>
            </a:extLst>
          </p:cNvPr>
          <p:cNvCxnSpPr/>
          <p:nvPr/>
        </p:nvCxnSpPr>
        <p:spPr>
          <a:xfrm>
            <a:off x="1887166" y="389106"/>
            <a:ext cx="700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65C7ED-E7E1-4B49-BEE6-586320222395}"/>
              </a:ext>
            </a:extLst>
          </p:cNvPr>
          <p:cNvCxnSpPr>
            <a:cxnSpLocks/>
          </p:cNvCxnSpPr>
          <p:nvPr/>
        </p:nvCxnSpPr>
        <p:spPr>
          <a:xfrm>
            <a:off x="1887166" y="3771089"/>
            <a:ext cx="9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1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FAAE2-D183-4207-926F-F9F27AAB7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4743"/>
            <a:ext cx="5107200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D19AF-662C-4833-8ADF-00B1F40A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743"/>
            <a:ext cx="5107200" cy="28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45C007-9F88-4067-BBE8-A7F5D7CFFD3B}"/>
              </a:ext>
            </a:extLst>
          </p:cNvPr>
          <p:cNvSpPr/>
          <p:nvPr/>
        </p:nvSpPr>
        <p:spPr>
          <a:xfrm>
            <a:off x="3248025" y="762000"/>
            <a:ext cx="1209675" cy="2011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EDBEF2-B0AE-4DCA-8572-4E73EBB1E701}"/>
              </a:ext>
            </a:extLst>
          </p:cNvPr>
          <p:cNvSpPr/>
          <p:nvPr/>
        </p:nvSpPr>
        <p:spPr>
          <a:xfrm>
            <a:off x="3403282" y="4135755"/>
            <a:ext cx="1290638" cy="1657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3B514D-58DA-4E29-910D-45037602E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79" t="19039" r="63437" b="24808"/>
          <a:stretch/>
        </p:blipFill>
        <p:spPr>
          <a:xfrm>
            <a:off x="6624002" y="546100"/>
            <a:ext cx="14732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047695-240C-4674-BA0E-1B25E061C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022"/>
            <a:ext cx="5107200" cy="288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8852F-B5D1-49B4-A405-A9B55705A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72"/>
            <a:ext cx="5107200" cy="288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6F8F95-33EF-483B-BD2D-D71D2ED95BBD}"/>
              </a:ext>
            </a:extLst>
          </p:cNvPr>
          <p:cNvSpPr/>
          <p:nvPr/>
        </p:nvSpPr>
        <p:spPr>
          <a:xfrm>
            <a:off x="2181225" y="1171575"/>
            <a:ext cx="685800" cy="1657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F51D3A-E2F7-49F0-9D33-D82A84D7A0F1}"/>
              </a:ext>
            </a:extLst>
          </p:cNvPr>
          <p:cNvSpPr/>
          <p:nvPr/>
        </p:nvSpPr>
        <p:spPr>
          <a:xfrm>
            <a:off x="2181225" y="3880328"/>
            <a:ext cx="685800" cy="1657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D33</cp:lastModifiedBy>
  <cp:revision>1</cp:revision>
  <dcterms:created xsi:type="dcterms:W3CDTF">2021-09-28T05:24:58Z</dcterms:created>
  <dcterms:modified xsi:type="dcterms:W3CDTF">2021-10-01T05:45:35Z</dcterms:modified>
</cp:coreProperties>
</file>