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4660"/>
  </p:normalViewPr>
  <p:slideViewPr>
    <p:cSldViewPr snapToGrid="0">
      <p:cViewPr varScale="1">
        <p:scale>
          <a:sx n="62" d="100"/>
          <a:sy n="62" d="100"/>
        </p:scale>
        <p:origin x="498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D8772-28BD-6CA4-966B-1FCDA98406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A7C65DA-5F04-F33B-E9E7-A78CAF87CB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48EDA0-7FDF-54D2-718B-0CB951095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FAC12-3B96-4692-A856-0BC0F107D95E}" type="datetimeFigureOut">
              <a:rPr lang="ko-KR" altLang="en-US" smtClean="0"/>
              <a:t>2024-09-29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B3D88B-18E0-F0A1-744F-DE2972FF6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9A1C34-5FFA-F746-B93A-F13119B9A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18CF8-7D46-433F-9E06-88BAC58661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4586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F871A6-D41A-4931-1C28-E708D8C4A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8EE56D5-3C85-D766-6A92-C586436413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0EFAD6-0807-44E6-7F57-FAC0FE57F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FAC12-3B96-4692-A856-0BC0F107D95E}" type="datetimeFigureOut">
              <a:rPr lang="ko-KR" altLang="en-US" smtClean="0"/>
              <a:t>2024-09-29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6DBFF3-B44B-8C74-4DA9-5B72BDCE4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C9E3AB-F9E6-2D03-7ECE-8BD5EA8F0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18CF8-7D46-433F-9E06-88BAC58661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2436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DAB5632-7BAE-ED2F-A3DE-EC7128C9B6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61E26A-FDD5-43C8-A006-7B5496C7A7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C6EE08-03B3-3DDB-8CC8-7370A8953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FAC12-3B96-4692-A856-0BC0F107D95E}" type="datetimeFigureOut">
              <a:rPr lang="ko-KR" altLang="en-US" smtClean="0"/>
              <a:t>2024-09-29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A2BBA5-A4B0-34F9-68BF-C4A200B8C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86B916-7291-88A6-CF03-B6DD08D47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18CF8-7D46-433F-9E06-88BAC58661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366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7B62F5-F5FA-5F9F-0D1C-B0D0C0F45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C14879-80A6-625F-D207-F0858F207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4EE668-20F4-DB80-801C-C4D7ECBFD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FAC12-3B96-4692-A856-0BC0F107D95E}" type="datetimeFigureOut">
              <a:rPr lang="ko-KR" altLang="en-US" smtClean="0"/>
              <a:t>2024-09-29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5AEB8-DD80-FDF5-ABF0-368580CD2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208C83-3526-386D-A42D-AB26997E7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18CF8-7D46-433F-9E06-88BAC58661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9119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930B8A-FD9F-BD27-F906-4C4EE8CF8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CAFF01-A4E3-014C-ACA1-669F7ABE7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4C2992-D647-F01F-94C7-2DCB52C3B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FAC12-3B96-4692-A856-0BC0F107D95E}" type="datetimeFigureOut">
              <a:rPr lang="ko-KR" altLang="en-US" smtClean="0"/>
              <a:t>2024-09-29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77DE27-B213-F993-2023-94D1EA987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100FA5-8782-AA32-6B55-77A57941A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18CF8-7D46-433F-9E06-88BAC58661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429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BDE931-89CE-FCD9-7717-55FD502A1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8D7123-880E-48F2-E964-A6FD8D37D9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E5E96A-500E-1BDD-8064-27E68D09A7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89C0E0-B1D8-5A6C-A93E-E5DCADADA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FAC12-3B96-4692-A856-0BC0F107D95E}" type="datetimeFigureOut">
              <a:rPr lang="ko-KR" altLang="en-US" smtClean="0"/>
              <a:t>2024-09-29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E6CFB7-BCA7-BFA6-A7A5-CE013039A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49AF90-BBBB-1D20-0A5B-90374935D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18CF8-7D46-433F-9E06-88BAC58661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022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82CA07-DC37-E068-4A21-D636E18B6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E8A4A1-C2D6-A383-55EE-FFECFA7C55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066B85F-B9E7-CD19-A0C1-0A0FED3117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CA31056-588B-2BFF-7149-11FD7D960C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B612DDF-E2A1-207E-B997-73EDC28BD9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0DD4830-22FD-C277-3A1F-C43B25076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FAC12-3B96-4692-A856-0BC0F107D95E}" type="datetimeFigureOut">
              <a:rPr lang="ko-KR" altLang="en-US" smtClean="0"/>
              <a:t>2024-09-29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D978AA9-F269-B027-03FD-D91DF0E22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F4C6BAD-947C-F394-17F2-84FDCDFA1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18CF8-7D46-433F-9E06-88BAC58661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746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3B3833-2342-F82C-C8FC-5D9F95E3D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36CAD00-B9AE-5977-3A7B-595B6B739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FAC12-3B96-4692-A856-0BC0F107D95E}" type="datetimeFigureOut">
              <a:rPr lang="ko-KR" altLang="en-US" smtClean="0"/>
              <a:t>2024-09-29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496EE96-B2B2-145B-F417-629AD2E1E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D7428C-CE9F-55EC-D7F1-96D96346B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18CF8-7D46-433F-9E06-88BAC58661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6616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71BC9EE-FE10-9F89-554E-33F2A80F1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FAC12-3B96-4692-A856-0BC0F107D95E}" type="datetimeFigureOut">
              <a:rPr lang="ko-KR" altLang="en-US" smtClean="0"/>
              <a:t>2024-09-29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7EFB1CD-099B-1AD6-2104-0BB99E8DE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0BDBEB-7E27-FAE3-2B5E-E47B7E3EC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18CF8-7D46-433F-9E06-88BAC58661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666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87FF6C-60E2-9DBD-8881-53DAFA060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F8D1BF-03F0-BFE0-5477-4DCFA4CB8E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4D6B79-9C00-0D9E-91F0-27CBBD5CB8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BC5307-688B-8150-38CD-DC1647918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FAC12-3B96-4692-A856-0BC0F107D95E}" type="datetimeFigureOut">
              <a:rPr lang="ko-KR" altLang="en-US" smtClean="0"/>
              <a:t>2024-09-29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571EC9-0C87-B7C4-B89D-2A62ECBE1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C461D4-C780-AEE1-29BE-B0B977593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18CF8-7D46-433F-9E06-88BAC58661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71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94CC96-541A-2E52-9DF6-25E57BB0C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D928659-F310-57C1-4A2C-6A5C1BF244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9640EC8-E0EC-67C5-EE95-62B1AA3FA0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C24CF8-CA4A-DD39-1399-9474D2E74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FAC12-3B96-4692-A856-0BC0F107D95E}" type="datetimeFigureOut">
              <a:rPr lang="ko-KR" altLang="en-US" smtClean="0"/>
              <a:t>2024-09-29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06CD1C-4023-E0C1-3C5A-F74DDFF67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2F0F5F-DF52-5658-FDA4-40F0C6F62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18CF8-7D46-433F-9E06-88BAC58661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1861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7A7ED11-7C5C-2F21-F0B8-CAAA1D5EE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634D79-8D86-19F4-7A47-918007CF87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1862E5-44D7-825D-EB36-AD1CE75FC5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FDFAC12-3B96-4692-A856-0BC0F107D95E}" type="datetimeFigureOut">
              <a:rPr lang="ko-KR" altLang="en-US" smtClean="0"/>
              <a:t>2024-09-29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CCAEA8-3C92-9F84-8D4F-49FE02763A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AE5921-4B7A-A4A4-C6CB-A93F814049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6E18CF8-7D46-433F-9E06-88BAC58661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353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F924F6AA-47EE-3340-213A-4658EB776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5121" y="0"/>
            <a:ext cx="61617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7246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9B0B895-EB91-487B-0DBB-AF94264C9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49717"/>
            <a:ext cx="12192000" cy="3358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067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D7B2CFE-A87C-BDAF-2299-7CECD399E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287" y="285750"/>
            <a:ext cx="7591425" cy="628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204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73AD479-2C76-749B-5286-322E31A77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287" y="285750"/>
            <a:ext cx="7591425" cy="628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667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7980552-D6A1-7BE4-9F78-F2161D294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49717"/>
            <a:ext cx="12192000" cy="3358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439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9055D2B-B5A7-F46E-CD7E-F48A2EDCE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49717"/>
            <a:ext cx="12192000" cy="3358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313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13E540F-75CC-F86C-ECD0-039C04485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49717"/>
            <a:ext cx="12192000" cy="3358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528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7BFD363-4213-34AD-D123-6B84FDAA4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49717"/>
            <a:ext cx="12192000" cy="3358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29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86C03C7-51AD-186D-21D2-4FBA7DEDD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49717"/>
            <a:ext cx="12192000" cy="3358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7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942BB66-FADE-8F33-C55C-AD05240E3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49717"/>
            <a:ext cx="12192000" cy="3358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782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Jaewoo Kim</dc:creator>
  <cp:lastModifiedBy>Jaewoo Kim</cp:lastModifiedBy>
  <cp:revision>19</cp:revision>
  <dcterms:created xsi:type="dcterms:W3CDTF">2024-09-27T04:45:27Z</dcterms:created>
  <dcterms:modified xsi:type="dcterms:W3CDTF">2024-09-29T14:00:40Z</dcterms:modified>
</cp:coreProperties>
</file>