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CF737-A15F-4E34-AEA6-E609EEA3F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905B5-E05E-40A9-8432-9CB5598AD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4C305-F581-4F83-84F2-55548DB9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6BF8C-4A90-40D7-85A8-199E19DD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1C86A-C51A-4FB2-A4E2-B725099A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3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DBAE8-3163-4FCC-BDC8-0C59C0E6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01BC4-12C6-410D-83BE-749FCE50D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00942-D1B0-4BFE-9E4C-88AC7CBD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79EB4-AC5C-4044-8427-C83C7CFB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40370-DAEB-430B-AD9F-8220413A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C97F66-C707-4087-997F-338902A8F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20E08-5B7A-499E-937A-B765B232B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57880-A79F-43D8-88ED-CA1F3BD3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8312F-236E-4369-97F3-6B1ADF7B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9D4C8-4859-49CA-BC43-E028E417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1A3C-A114-45F4-8396-A7645FA7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FBD9B-A8F5-4BE0-A48A-7AA86890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A935A-C567-4806-BE5A-987A1D63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00D8D-3FFE-4B5E-B85D-0ACD93EA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FEA83-485A-4627-A327-52867C1B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47376-A5DC-448E-901B-AD002B94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91D0C-89A2-4CC9-9974-F042E8D9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51C24-0E9E-4D53-BEF5-24064D39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629DF-D29F-4B33-9862-5F08785E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BF682-F45D-417E-B96D-912FF243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6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A3C80-A558-47BE-AFAB-C6BE74C4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76E67-093B-4963-A694-CEA8394A4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A6047D-01BB-413C-AD8F-5A0A63D1B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6D780-1E9D-4D08-BD98-E9948D3C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36752-DE39-48FD-9763-8B567A88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CD353-B274-46FB-931A-C6871F4B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8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C76F-1D5E-4DFB-840E-EC46047C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4BAD5-6C81-4B83-A9A3-4F441803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8CDAB-48C2-4F91-97C8-5F787F6FD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16D266-6628-4B5F-8FAF-188C40925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BC0F77-2146-43E9-8933-4395B07AE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509827-83CB-4058-B023-7AE3AC06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C0614D-9911-40B6-A421-CA6C3981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BCF408-EA8B-431C-8D59-17E6C17C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3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F5080-FB50-4D92-B2E1-BFD3C3A9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28674-3B95-4910-B0D1-8D7EEB11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B79A97-69DD-4E7E-9673-3BE0F940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8E03A6-6F84-4FCF-9E30-78421C77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89A316-8739-4303-A5CF-AD6CD09E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ED783C-DE96-4A81-8A1B-C313A920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642EA-4B00-4C5A-A415-B4330786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23C91-E28B-40E8-A3CF-97D0768F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69DCE-DEFD-4FFB-B727-3C4F2A79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1EE9D-CE43-44D6-B053-BA55C4C5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65D8C-8607-43D8-A4AF-9E64F638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5DDFC-5125-466F-8E3F-B30BC61D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A98DD-060E-4B4D-AB51-BCE46C07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7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9A549-DC25-4140-8DE9-1A6F9AE6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9F701E-0E69-4FC8-B6DF-F0DCF571C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E0C7A-0254-43A6-A65B-86F09FAA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F92F4-F0DB-4ADE-989A-BFB7AA11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3BEC0-75CF-4A15-9460-3343530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0FB6E-3563-4FEB-9A5E-944D167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3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0D6FC4-391A-41C9-A2A2-2883E387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0DBD4-B301-4ECB-A9BE-7868F7519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73B20-ABBB-46D6-9001-8BA8BB2D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F385-4A17-4236-A8BD-04331FD00042}" type="datetimeFigureOut">
              <a:rPr lang="ko-KR" altLang="en-US" smtClean="0"/>
              <a:t>2024-04-03(Wed)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13FCE-2E32-4867-B060-390533F9D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52EE2-C2EF-4CF1-8057-BAD647DD9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B820-C686-4729-BEC9-4D0318B2C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5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5C295CB-66BC-4A0E-BAAB-EB896CF74BF9}"/>
              </a:ext>
            </a:extLst>
          </p:cNvPr>
          <p:cNvSpPr/>
          <p:nvPr/>
        </p:nvSpPr>
        <p:spPr>
          <a:xfrm>
            <a:off x="5197504" y="578980"/>
            <a:ext cx="1796995" cy="9675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1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9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195EE7-009B-4C12-B392-649BDAB7F201}"/>
              </a:ext>
            </a:extLst>
          </p:cNvPr>
          <p:cNvSpPr/>
          <p:nvPr/>
        </p:nvSpPr>
        <p:spPr>
          <a:xfrm>
            <a:off x="3400509" y="2678124"/>
            <a:ext cx="1796995" cy="967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2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14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64824B-1252-47CD-893C-F722F793E6D7}"/>
              </a:ext>
            </a:extLst>
          </p:cNvPr>
          <p:cNvSpPr/>
          <p:nvPr/>
        </p:nvSpPr>
        <p:spPr>
          <a:xfrm>
            <a:off x="6991850" y="2680634"/>
            <a:ext cx="1796995" cy="9675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3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13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4C19CA-CD1F-4D8A-86AB-150E72705E4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299007" y="1546530"/>
            <a:ext cx="1796995" cy="113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817D49-4CF1-4406-BFA4-A75AA3871E1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96002" y="1546530"/>
            <a:ext cx="1794346" cy="1134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B016C7-C869-483E-BACD-7BBE47870318}"/>
              </a:ext>
            </a:extLst>
          </p:cNvPr>
          <p:cNvSpPr txBox="1"/>
          <p:nvPr/>
        </p:nvSpPr>
        <p:spPr>
          <a:xfrm>
            <a:off x="4376531" y="1741934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8BE811-DE3F-424A-9C96-59165B11C5A3}"/>
              </a:ext>
            </a:extLst>
          </p:cNvPr>
          <p:cNvSpPr txBox="1"/>
          <p:nvPr/>
        </p:nvSpPr>
        <p:spPr>
          <a:xfrm>
            <a:off x="6912999" y="1737022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4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5C295CB-66BC-4A0E-BAAB-EB896CF74BF9}"/>
              </a:ext>
            </a:extLst>
          </p:cNvPr>
          <p:cNvSpPr/>
          <p:nvPr/>
        </p:nvSpPr>
        <p:spPr>
          <a:xfrm>
            <a:off x="5307826" y="567053"/>
            <a:ext cx="1796995" cy="9675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1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12.14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195EE7-009B-4C12-B392-649BDAB7F201}"/>
              </a:ext>
            </a:extLst>
          </p:cNvPr>
          <p:cNvSpPr/>
          <p:nvPr/>
        </p:nvSpPr>
        <p:spPr>
          <a:xfrm>
            <a:off x="3510832" y="2489281"/>
            <a:ext cx="1796995" cy="9675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2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15.08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D64824B-1252-47CD-893C-F722F793E6D7}"/>
              </a:ext>
            </a:extLst>
          </p:cNvPr>
          <p:cNvSpPr/>
          <p:nvPr/>
        </p:nvSpPr>
        <p:spPr>
          <a:xfrm>
            <a:off x="7104822" y="2489281"/>
            <a:ext cx="1796995" cy="9675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3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14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9795E1-0BA2-4071-B6CA-1E401A18ABE8}"/>
              </a:ext>
            </a:extLst>
          </p:cNvPr>
          <p:cNvSpPr/>
          <p:nvPr/>
        </p:nvSpPr>
        <p:spPr>
          <a:xfrm>
            <a:off x="1713837" y="4411509"/>
            <a:ext cx="1796995" cy="967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4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15.08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pruned out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342170D-F5EA-403B-B042-FF60FF261C2E}"/>
              </a:ext>
            </a:extLst>
          </p:cNvPr>
          <p:cNvSpPr/>
          <p:nvPr/>
        </p:nvSpPr>
        <p:spPr>
          <a:xfrm>
            <a:off x="5307827" y="4411509"/>
            <a:ext cx="1796995" cy="967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5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 = 17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5CAAAA1-1606-4A18-AA35-A8A3F5F9BDE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409330" y="1534603"/>
            <a:ext cx="1796994" cy="95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F29851E-80FD-4D38-8F0A-24ED646AEAF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206324" y="1534603"/>
            <a:ext cx="1796996" cy="95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D3E8812-850F-4EAD-8E68-EE74B2B6C85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612335" y="3456831"/>
            <a:ext cx="1796995" cy="95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B6D39A-F06F-4690-9F8B-1CA7DD0918F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409330" y="3456831"/>
            <a:ext cx="1796995" cy="95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4C5D21-C935-4B76-B7AD-9251439D6628}"/>
              </a:ext>
            </a:extLst>
          </p:cNvPr>
          <p:cNvSpPr txBox="1"/>
          <p:nvPr/>
        </p:nvSpPr>
        <p:spPr>
          <a:xfrm>
            <a:off x="4376531" y="1741934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F720F-06C1-4609-9DCE-687EDEBA6BAE}"/>
              </a:ext>
            </a:extLst>
          </p:cNvPr>
          <p:cNvSpPr txBox="1"/>
          <p:nvPr/>
        </p:nvSpPr>
        <p:spPr>
          <a:xfrm>
            <a:off x="7153853" y="1741934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AB4D-D84C-4096-ADF2-8DBEAD50C8B4}"/>
              </a:ext>
            </a:extLst>
          </p:cNvPr>
          <p:cNvSpPr txBox="1"/>
          <p:nvPr/>
        </p:nvSpPr>
        <p:spPr>
          <a:xfrm>
            <a:off x="2612334" y="365018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98E70-34E6-4DD8-A3E9-278C4771EE10}"/>
              </a:ext>
            </a:extLst>
          </p:cNvPr>
          <p:cNvSpPr txBox="1"/>
          <p:nvPr/>
        </p:nvSpPr>
        <p:spPr>
          <a:xfrm>
            <a:off x="5311802" y="365018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lang="en-US" altLang="ko-KR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3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김재우</dc:creator>
  <cp:lastModifiedBy>김재우</cp:lastModifiedBy>
  <cp:revision>31</cp:revision>
  <dcterms:created xsi:type="dcterms:W3CDTF">2024-04-02T14:48:40Z</dcterms:created>
  <dcterms:modified xsi:type="dcterms:W3CDTF">2024-04-02T16:56:33Z</dcterms:modified>
</cp:coreProperties>
</file>