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47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CF737-A15F-4E34-AEA6-E609EEA3F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E905B5-E05E-40A9-8432-9CB5598AD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04C305-F581-4F83-84F2-55548DB9E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F385-4A17-4236-A8BD-04331FD00042}" type="datetimeFigureOut">
              <a:rPr lang="ko-KR" altLang="en-US" smtClean="0"/>
              <a:t>2024-04-03(Wed)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36BF8C-4A90-40D7-85A8-199E19DD3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91C86A-C51A-4FB2-A4E2-B725099AD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B820-C686-4729-BEC9-4D0318B2C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236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DBAE8-3163-4FCC-BDC8-0C59C0E60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301BC4-12C6-410D-83BE-749FCE50D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600942-D1B0-4BFE-9E4C-88AC7CBD3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F385-4A17-4236-A8BD-04331FD00042}" type="datetimeFigureOut">
              <a:rPr lang="ko-KR" altLang="en-US" smtClean="0"/>
              <a:t>2024-04-03(Wed)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79EB4-AC5C-4044-8427-C83C7CFB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B40370-DAEB-430B-AD9F-8220413A3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B820-C686-4729-BEC9-4D0318B2C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4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C97F66-C707-4087-997F-338902A8F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520E08-5B7A-499E-937A-B765B232B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857880-A79F-43D8-88ED-CA1F3BD37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F385-4A17-4236-A8BD-04331FD00042}" type="datetimeFigureOut">
              <a:rPr lang="ko-KR" altLang="en-US" smtClean="0"/>
              <a:t>2024-04-03(Wed)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E8312F-236E-4369-97F3-6B1ADF7B0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09D4C8-4859-49CA-BC43-E028E4173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B820-C686-4729-BEC9-4D0318B2C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74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21A3C-A114-45F4-8396-A7645FA7A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BFBD9B-A8F5-4BE0-A48A-7AA868902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9A935A-C567-4806-BE5A-987A1D638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F385-4A17-4236-A8BD-04331FD00042}" type="datetimeFigureOut">
              <a:rPr lang="ko-KR" altLang="en-US" smtClean="0"/>
              <a:t>2024-04-03(Wed)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500D8D-3FFE-4B5E-B85D-0ACD93EA7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CFEA83-485A-4627-A327-52867C1B0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B820-C686-4729-BEC9-4D0318B2C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2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B47376-A5DC-448E-901B-AD002B940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791D0C-89A2-4CC9-9974-F042E8D97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651C24-0E9E-4D53-BEF5-24064D39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F385-4A17-4236-A8BD-04331FD00042}" type="datetimeFigureOut">
              <a:rPr lang="ko-KR" altLang="en-US" smtClean="0"/>
              <a:t>2024-04-03(Wed)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7629DF-D29F-4B33-9862-5F08785E5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2BF682-F45D-417E-B96D-912FF243E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B820-C686-4729-BEC9-4D0318B2C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561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8A3C80-A558-47BE-AFAB-C6BE74C4B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976E67-093B-4963-A694-CEA8394A45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A6047D-01BB-413C-AD8F-5A0A63D1B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C6D780-1E9D-4D08-BD98-E9948D3CB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F385-4A17-4236-A8BD-04331FD00042}" type="datetimeFigureOut">
              <a:rPr lang="ko-KR" altLang="en-US" smtClean="0"/>
              <a:t>2024-04-03(Wed)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F36752-DE39-48FD-9763-8B567A88A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CD353-B274-46FB-931A-C6871F4BE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B820-C686-4729-BEC9-4D0318B2C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289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BC76F-1D5E-4DFB-840E-EC46047C4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E4BAD5-6C81-4B83-A9A3-4F4418037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18CDAB-48C2-4F91-97C8-5F787F6FD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16D266-6628-4B5F-8FAF-188C40925E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BC0F77-2146-43E9-8933-4395B07AE5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509827-83CB-4058-B023-7AE3AC064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F385-4A17-4236-A8BD-04331FD00042}" type="datetimeFigureOut">
              <a:rPr lang="ko-KR" altLang="en-US" smtClean="0"/>
              <a:t>2024-04-03(Wed)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CC0614D-9911-40B6-A421-CA6C39817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BCF408-EA8B-431C-8D59-17E6C17C2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B820-C686-4729-BEC9-4D0318B2C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133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5F5080-FB50-4D92-B2E1-BFD3C3A93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B28674-3B95-4910-B0D1-8D7EEB11D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F385-4A17-4236-A8BD-04331FD00042}" type="datetimeFigureOut">
              <a:rPr lang="ko-KR" altLang="en-US" smtClean="0"/>
              <a:t>2024-04-03(Wed)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3B79A97-69DD-4E7E-9673-3BE0F940A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8E03A6-6F84-4FCF-9E30-78421C772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B820-C686-4729-BEC9-4D0318B2C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066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B89A316-8739-4303-A5CF-AD6CD09EE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F385-4A17-4236-A8BD-04331FD00042}" type="datetimeFigureOut">
              <a:rPr lang="ko-KR" altLang="en-US" smtClean="0"/>
              <a:t>2024-04-03(Wed)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3ED783C-DE96-4A81-8A1B-C313A9205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4642EA-4B00-4C5A-A415-B4330786B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B820-C686-4729-BEC9-4D0318B2C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65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23C91-E28B-40E8-A3CF-97D0768F0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869DCE-DEFD-4FFB-B727-3C4F2A79F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31EE9D-CE43-44D6-B053-BA55C4C52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065D8C-8607-43D8-A4AF-9E64F638E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F385-4A17-4236-A8BD-04331FD00042}" type="datetimeFigureOut">
              <a:rPr lang="ko-KR" altLang="en-US" smtClean="0"/>
              <a:t>2024-04-03(Wed)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5DDFC-5125-466F-8E3F-B30BC61D9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4A98DD-060E-4B4D-AB51-BCE46C07A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B820-C686-4729-BEC9-4D0318B2C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774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29A549-DC25-4140-8DE9-1A6F9AE6A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9F701E-0E69-4FC8-B6DF-F0DCF571C8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6E0C7A-0254-43A6-A65B-86F09FAA8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3F92F4-F0DB-4ADE-989A-BFB7AA112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F385-4A17-4236-A8BD-04331FD00042}" type="datetimeFigureOut">
              <a:rPr lang="ko-KR" altLang="en-US" smtClean="0"/>
              <a:t>2024-04-03(Wed)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93BEC0-75CF-4A15-9460-3343530C8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30FB6E-3563-4FEB-9A5E-944D167E9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B820-C686-4729-BEC9-4D0318B2C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53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0D6FC4-391A-41C9-A2A2-2883E3873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D0DBD4-B301-4ECB-A9BE-7868F7519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073B20-ABBB-46D6-9001-8BA8BB2D6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0F385-4A17-4236-A8BD-04331FD00042}" type="datetimeFigureOut">
              <a:rPr lang="ko-KR" altLang="en-US" smtClean="0"/>
              <a:t>2024-04-03(Wed)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E13FCE-2E32-4867-B060-390533F9D5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952EE2-C2EF-4CF1-8057-BAD647DD9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8B820-C686-4729-BEC9-4D0318B2C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752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5C295CB-66BC-4A0E-BAAB-EB896CF74BF9}"/>
              </a:ext>
            </a:extLst>
          </p:cNvPr>
          <p:cNvSpPr/>
          <p:nvPr/>
        </p:nvSpPr>
        <p:spPr>
          <a:xfrm>
            <a:off x="5197504" y="578980"/>
            <a:ext cx="1796995" cy="9675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 1</a:t>
            </a:r>
          </a:p>
          <a:p>
            <a:pPr algn="ctr"/>
            <a:endParaRPr lang="en-US" altLang="ko-KR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 = 9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fractional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5195EE7-009B-4C12-B392-649BDAB7F201}"/>
              </a:ext>
            </a:extLst>
          </p:cNvPr>
          <p:cNvSpPr/>
          <p:nvPr/>
        </p:nvSpPr>
        <p:spPr>
          <a:xfrm>
            <a:off x="3400509" y="2678124"/>
            <a:ext cx="1796995" cy="9675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 2</a:t>
            </a:r>
          </a:p>
          <a:p>
            <a:pPr algn="ctr"/>
            <a:endParaRPr lang="en-US" altLang="ko-KR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 = 14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integer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D64824B-1252-47CD-893C-F722F793E6D7}"/>
              </a:ext>
            </a:extLst>
          </p:cNvPr>
          <p:cNvSpPr/>
          <p:nvPr/>
        </p:nvSpPr>
        <p:spPr>
          <a:xfrm>
            <a:off x="6991850" y="2680634"/>
            <a:ext cx="1796995" cy="9675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 3</a:t>
            </a:r>
          </a:p>
          <a:p>
            <a:pPr algn="ctr"/>
            <a:endParaRPr lang="en-US" altLang="ko-KR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 = 13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integer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B4C19CA-CD1F-4D8A-86AB-150E72705E45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4299007" y="1546530"/>
            <a:ext cx="1796995" cy="11315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3817D49-4CF1-4406-BFA4-A75AA3871E10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6096002" y="1546530"/>
            <a:ext cx="1794346" cy="1134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4B016C7-C869-483E-BACD-7BBE47870318}"/>
              </a:ext>
            </a:extLst>
          </p:cNvPr>
          <p:cNvSpPr txBox="1"/>
          <p:nvPr/>
        </p:nvSpPr>
        <p:spPr>
          <a:xfrm>
            <a:off x="4376531" y="1741934"/>
            <a:ext cx="90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ko-KR" i="1" baseline="-25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altLang="ko-KR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ko-K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8BE811-DE3F-424A-9C96-59165B11C5A3}"/>
              </a:ext>
            </a:extLst>
          </p:cNvPr>
          <p:cNvSpPr txBox="1"/>
          <p:nvPr/>
        </p:nvSpPr>
        <p:spPr>
          <a:xfrm>
            <a:off x="6912999" y="1737022"/>
            <a:ext cx="90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ko-KR" i="1" baseline="-25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altLang="ko-KR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ko-K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742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5C295CB-66BC-4A0E-BAAB-EB896CF74BF9}"/>
              </a:ext>
            </a:extLst>
          </p:cNvPr>
          <p:cNvSpPr/>
          <p:nvPr/>
        </p:nvSpPr>
        <p:spPr>
          <a:xfrm>
            <a:off x="5307826" y="567053"/>
            <a:ext cx="1796995" cy="9675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 1</a:t>
            </a:r>
          </a:p>
          <a:p>
            <a:pPr algn="ctr"/>
            <a:endParaRPr lang="en-US" altLang="ko-KR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 = 12.14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fractional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5195EE7-009B-4C12-B392-649BDAB7F201}"/>
              </a:ext>
            </a:extLst>
          </p:cNvPr>
          <p:cNvSpPr/>
          <p:nvPr/>
        </p:nvSpPr>
        <p:spPr>
          <a:xfrm>
            <a:off x="3510832" y="2489281"/>
            <a:ext cx="1796995" cy="9675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 2</a:t>
            </a:r>
          </a:p>
          <a:p>
            <a:pPr algn="ctr"/>
            <a:endParaRPr lang="en-US" altLang="ko-KR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 = 15.08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fractional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D64824B-1252-47CD-893C-F722F793E6D7}"/>
              </a:ext>
            </a:extLst>
          </p:cNvPr>
          <p:cNvSpPr/>
          <p:nvPr/>
        </p:nvSpPr>
        <p:spPr>
          <a:xfrm>
            <a:off x="7104822" y="2489281"/>
            <a:ext cx="1796995" cy="9675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 3</a:t>
            </a:r>
          </a:p>
          <a:p>
            <a:pPr algn="ctr"/>
            <a:endParaRPr lang="en-US" altLang="ko-KR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 = 14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integer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C9795E1-0BA2-4071-B6CA-1E401A18ABE8}"/>
              </a:ext>
            </a:extLst>
          </p:cNvPr>
          <p:cNvSpPr/>
          <p:nvPr/>
        </p:nvSpPr>
        <p:spPr>
          <a:xfrm>
            <a:off x="1713837" y="4411509"/>
            <a:ext cx="1796995" cy="9675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 4</a:t>
            </a:r>
          </a:p>
          <a:p>
            <a:pPr algn="ctr"/>
            <a:endParaRPr lang="en-US" altLang="ko-KR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 = 15.08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pruned out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342170D-F5EA-403B-B042-FF60FF261C2E}"/>
              </a:ext>
            </a:extLst>
          </p:cNvPr>
          <p:cNvSpPr/>
          <p:nvPr/>
        </p:nvSpPr>
        <p:spPr>
          <a:xfrm>
            <a:off x="5307827" y="4411509"/>
            <a:ext cx="1796995" cy="9675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 5</a:t>
            </a:r>
          </a:p>
          <a:p>
            <a:pPr algn="ctr"/>
            <a:endParaRPr lang="en-US" altLang="ko-KR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 = 17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integer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5CAAAA1-1606-4A18-AA35-A8A3F5F9BDE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4409330" y="1534603"/>
            <a:ext cx="1796994" cy="9546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F29851E-80FD-4D38-8F0A-24ED646AEAFE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6206324" y="1534603"/>
            <a:ext cx="1796996" cy="9546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D3E8812-850F-4EAD-8E68-EE74B2B6C85A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 flipH="1">
            <a:off x="2612335" y="3456831"/>
            <a:ext cx="1796995" cy="9546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8B6D39A-F06F-4690-9F8B-1CA7DD0918F8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4409330" y="3456831"/>
            <a:ext cx="1796995" cy="9546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04C5D21-C935-4B76-B7AD-9251439D6628}"/>
              </a:ext>
            </a:extLst>
          </p:cNvPr>
          <p:cNvSpPr txBox="1"/>
          <p:nvPr/>
        </p:nvSpPr>
        <p:spPr>
          <a:xfrm>
            <a:off x="4376531" y="1741934"/>
            <a:ext cx="90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ko-KR" i="1" baseline="-25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altLang="ko-KR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ko-K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0F720F-06C1-4609-9DCE-687EDEBA6BAE}"/>
              </a:ext>
            </a:extLst>
          </p:cNvPr>
          <p:cNvSpPr txBox="1"/>
          <p:nvPr/>
        </p:nvSpPr>
        <p:spPr>
          <a:xfrm>
            <a:off x="7153853" y="1741934"/>
            <a:ext cx="90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ko-KR" i="1" baseline="-25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altLang="ko-KR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ko-K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83AB4D-D84C-4096-ADF2-8DBEAD50C8B4}"/>
              </a:ext>
            </a:extLst>
          </p:cNvPr>
          <p:cNvSpPr txBox="1"/>
          <p:nvPr/>
        </p:nvSpPr>
        <p:spPr>
          <a:xfrm>
            <a:off x="2612334" y="3650180"/>
            <a:ext cx="90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ko-KR" i="1" baseline="-25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25</a:t>
            </a:r>
            <a:r>
              <a:rPr lang="en-US" altLang="ko-KR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ko-K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898E70-34E6-4DD8-A3E9-278C4771EE10}"/>
              </a:ext>
            </a:extLst>
          </p:cNvPr>
          <p:cNvSpPr txBox="1"/>
          <p:nvPr/>
        </p:nvSpPr>
        <p:spPr>
          <a:xfrm>
            <a:off x="5311802" y="3650180"/>
            <a:ext cx="90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ko-KR" i="1" baseline="-25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25</a:t>
            </a:r>
            <a:r>
              <a:rPr lang="en-US" altLang="ko-KR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ko-K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031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67</Words>
  <Application>Microsoft Office PowerPoint</Application>
  <PresentationFormat>와이드스크린</PresentationFormat>
  <Paragraphs>38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Calibri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김재우</dc:creator>
  <cp:lastModifiedBy>김재우</cp:lastModifiedBy>
  <cp:revision>30</cp:revision>
  <dcterms:created xsi:type="dcterms:W3CDTF">2024-04-02T14:48:40Z</dcterms:created>
  <dcterms:modified xsi:type="dcterms:W3CDTF">2024-04-02T16:30:15Z</dcterms:modified>
</cp:coreProperties>
</file>