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9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ensen, Alexander" userId="3392f93f-8ab7-4bdb-9010-08be5b33c85e" providerId="ADAL" clId="{FAE68C0A-DE11-486E-8248-D7A51EF767C9}"/>
    <pc:docChg chg="undo redo custSel modSld">
      <pc:chgData name="Christensen, Alexander" userId="3392f93f-8ab7-4bdb-9010-08be5b33c85e" providerId="ADAL" clId="{FAE68C0A-DE11-486E-8248-D7A51EF767C9}" dt="2023-08-21T18:40:13.953" v="12" actId="2085"/>
      <pc:docMkLst>
        <pc:docMk/>
      </pc:docMkLst>
      <pc:sldChg chg="addSp delSp modSp mod">
        <pc:chgData name="Christensen, Alexander" userId="3392f93f-8ab7-4bdb-9010-08be5b33c85e" providerId="ADAL" clId="{FAE68C0A-DE11-486E-8248-D7A51EF767C9}" dt="2023-08-21T18:40:13.953" v="12" actId="2085"/>
        <pc:sldMkLst>
          <pc:docMk/>
          <pc:sldMk cId="3116622862" sldId="256"/>
        </pc:sldMkLst>
        <pc:spChg chg="add del mod">
          <ac:chgData name="Christensen, Alexander" userId="3392f93f-8ab7-4bdb-9010-08be5b33c85e" providerId="ADAL" clId="{FAE68C0A-DE11-486E-8248-D7A51EF767C9}" dt="2023-08-21T18:40:13.953" v="12" actId="2085"/>
          <ac:spMkLst>
            <pc:docMk/>
            <pc:sldMk cId="3116622862" sldId="256"/>
            <ac:spMk id="2" creationId="{A758B85D-6924-A4AB-D0FC-A3CD23D88923}"/>
          </ac:spMkLst>
        </pc:spChg>
        <pc:grpChg chg="mod">
          <ac:chgData name="Christensen, Alexander" userId="3392f93f-8ab7-4bdb-9010-08be5b33c85e" providerId="ADAL" clId="{FAE68C0A-DE11-486E-8248-D7A51EF767C9}" dt="2023-08-21T18:39:54.338" v="4" actId="1076"/>
          <ac:grpSpMkLst>
            <pc:docMk/>
            <pc:sldMk cId="3116622862" sldId="256"/>
            <ac:grpSpMk id="14" creationId="{ABE264B2-2B1B-4653-B07E-8E0923B37701}"/>
          </ac:grpSpMkLst>
        </pc:grpChg>
      </pc:sldChg>
    </pc:docChg>
  </pc:docChgLst>
  <pc:docChgLst>
    <pc:chgData name="Christensen, Alexander" userId="3392f93f-8ab7-4bdb-9010-08be5b33c85e" providerId="ADAL" clId="{DE86656F-F5D4-457C-B87C-324703ADEEE2}"/>
    <pc:docChg chg="modSld">
      <pc:chgData name="Christensen, Alexander" userId="3392f93f-8ab7-4bdb-9010-08be5b33c85e" providerId="ADAL" clId="{DE86656F-F5D4-457C-B87C-324703ADEEE2}" dt="2022-06-23T19:40:29.968" v="1" actId="12789"/>
      <pc:docMkLst>
        <pc:docMk/>
      </pc:docMkLst>
      <pc:sldChg chg="modSp mod">
        <pc:chgData name="Christensen, Alexander" userId="3392f93f-8ab7-4bdb-9010-08be5b33c85e" providerId="ADAL" clId="{DE86656F-F5D4-457C-B87C-324703ADEEE2}" dt="2022-06-23T19:40:29.968" v="1" actId="12789"/>
        <pc:sldMkLst>
          <pc:docMk/>
          <pc:sldMk cId="3116622862" sldId="256"/>
        </pc:sldMkLst>
        <pc:grpChg chg="mod">
          <ac:chgData name="Christensen, Alexander" userId="3392f93f-8ab7-4bdb-9010-08be5b33c85e" providerId="ADAL" clId="{DE86656F-F5D4-457C-B87C-324703ADEEE2}" dt="2022-06-23T19:40:29.968" v="1" actId="12789"/>
          <ac:grpSpMkLst>
            <pc:docMk/>
            <pc:sldMk cId="3116622862" sldId="256"/>
            <ac:grpSpMk id="14" creationId="{ABE264B2-2B1B-4653-B07E-8E0923B3770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3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5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5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324-E4E0-4A91-B9EB-BAB977CB7A5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7324-E4E0-4A91-B9EB-BAB977CB7A5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E0F95-0C16-47E8-BB68-144B9DA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BE264B2-2B1B-4653-B07E-8E0923B37701}"/>
              </a:ext>
            </a:extLst>
          </p:cNvPr>
          <p:cNvGrpSpPr/>
          <p:nvPr/>
        </p:nvGrpSpPr>
        <p:grpSpPr>
          <a:xfrm>
            <a:off x="655072" y="902592"/>
            <a:ext cx="10881857" cy="2766817"/>
            <a:chOff x="1044675" y="2045591"/>
            <a:chExt cx="10881857" cy="276681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471F41-61B8-F9EB-32B7-BE3554EAEFD1}"/>
                </a:ext>
              </a:extLst>
            </p:cNvPr>
            <p:cNvGrpSpPr/>
            <p:nvPr/>
          </p:nvGrpSpPr>
          <p:grpSpPr>
            <a:xfrm>
              <a:off x="1044675" y="2045591"/>
              <a:ext cx="4665407" cy="2766817"/>
              <a:chOff x="3763296" y="347551"/>
              <a:chExt cx="4665407" cy="276681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DC35C00-4381-B3BE-04E0-F24EDE767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0000" y="1220987"/>
                <a:ext cx="4572000" cy="1893381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985E-3762-A75D-C4B9-30FE5F286F2A}"/>
                  </a:ext>
                </a:extLst>
              </p:cNvPr>
              <p:cNvSpPr txBox="1"/>
              <p:nvPr/>
            </p:nvSpPr>
            <p:spPr>
              <a:xfrm>
                <a:off x="3763296" y="347551"/>
                <a:ext cx="46654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Day 1 of Programming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2D100A-E2BC-1E4B-A7EB-9A581ECCD67A}"/>
                </a:ext>
              </a:extLst>
            </p:cNvPr>
            <p:cNvGrpSpPr/>
            <p:nvPr/>
          </p:nvGrpSpPr>
          <p:grpSpPr>
            <a:xfrm>
              <a:off x="6481919" y="2045591"/>
              <a:ext cx="5444613" cy="2766817"/>
              <a:chOff x="3373692" y="347551"/>
              <a:chExt cx="5444613" cy="276681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FE3BF-2372-D962-26DD-BEB7C9859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0000" y="1220987"/>
                <a:ext cx="4572000" cy="1893381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CDEDAA-58F0-B8C3-6AB7-A1B0E324ED7C}"/>
                  </a:ext>
                </a:extLst>
              </p:cNvPr>
              <p:cNvSpPr txBox="1"/>
              <p:nvPr/>
            </p:nvSpPr>
            <p:spPr>
              <a:xfrm>
                <a:off x="3373692" y="347551"/>
                <a:ext cx="5444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10 Years of Programming</a:t>
                </a:r>
              </a:p>
            </p:txBody>
          </p:sp>
        </p:grpSp>
      </p:grp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A758B85D-6924-A4AB-D0FC-A3CD23D88923}"/>
              </a:ext>
            </a:extLst>
          </p:cNvPr>
          <p:cNvSpPr/>
          <p:nvPr/>
        </p:nvSpPr>
        <p:spPr>
          <a:xfrm>
            <a:off x="4724400" y="914400"/>
            <a:ext cx="2743200" cy="27432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2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Christensen, Alexander</dc:creator>
  <cp:lastModifiedBy>Christensen, Alexander</cp:lastModifiedBy>
  <cp:revision>1</cp:revision>
  <dcterms:created xsi:type="dcterms:W3CDTF">2022-06-23T19:35:47Z</dcterms:created>
  <dcterms:modified xsi:type="dcterms:W3CDTF">2023-08-21T18:40:18Z</dcterms:modified>
</cp:coreProperties>
</file>