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217025" cy="51847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72" y="-1252"/>
      </p:cViewPr>
      <p:guideLst>
        <p:guide orient="horz" pos="1633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1277" y="1610641"/>
            <a:ext cx="7834471" cy="111136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2554" y="2938039"/>
            <a:ext cx="6451918" cy="13249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82343" y="207632"/>
            <a:ext cx="2073831" cy="442386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0851" y="207632"/>
            <a:ext cx="6067875" cy="442386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8082" y="3331698"/>
            <a:ext cx="7834471" cy="102975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8082" y="2197529"/>
            <a:ext cx="7834471" cy="113416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0851" y="1209781"/>
            <a:ext cx="4070853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5321" y="1209781"/>
            <a:ext cx="4070853" cy="3421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0851" y="1160574"/>
            <a:ext cx="407245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851" y="1644246"/>
            <a:ext cx="407245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2121" y="1160574"/>
            <a:ext cx="4074053" cy="4836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2121" y="1644246"/>
            <a:ext cx="4074053" cy="29872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0852" y="206431"/>
            <a:ext cx="3032338" cy="8785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3601" y="206431"/>
            <a:ext cx="5152573" cy="44250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0852" y="1084963"/>
            <a:ext cx="3032338" cy="35465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6601" y="3629343"/>
            <a:ext cx="5530215" cy="4284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06601" y="463269"/>
            <a:ext cx="5530215" cy="31108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06601" y="4057807"/>
            <a:ext cx="5530215" cy="6084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0851" y="207631"/>
            <a:ext cx="8295323" cy="864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0851" y="1209781"/>
            <a:ext cx="8295323" cy="342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0851" y="4805519"/>
            <a:ext cx="215063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49150" y="4805519"/>
            <a:ext cx="2918725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05535" y="4805519"/>
            <a:ext cx="215063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3617" y="-694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7" name="Picture 3" descr="C:\Users\User\Downloads\Rectangle 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" y="-1"/>
            <a:ext cx="9217025" cy="51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3617" y="-694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7" name="Picture 3" descr="C:\Users\User\Downloads\Rectangle 71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5" y="-178"/>
            <a:ext cx="9216000" cy="51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User\Downloads\Rectangle 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16125" y="-2016126"/>
            <a:ext cx="5184774" cy="921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2170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70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07644" y="-2024605"/>
            <a:ext cx="5203376" cy="9215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3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168352" y="-1008013"/>
            <a:ext cx="6624736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소프트웨어 개발\EWREMS\frontend\public\images\[포맷변환][크기변환][크기변환]cloud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-287934"/>
            <a:ext cx="9276185" cy="927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소프트웨어 개발\EWREMS\frontend\public\images\꾸미기\[꾸미기]cloud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256" y="1716459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9</cp:revision>
  <dcterms:created xsi:type="dcterms:W3CDTF">2006-10-05T04:04:58Z</dcterms:created>
  <dcterms:modified xsi:type="dcterms:W3CDTF">2024-01-10T09:00:07Z</dcterms:modified>
</cp:coreProperties>
</file>