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7C916-AE21-4669-8F1F-5A355E408CA5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564E8-9E19-4C5B-84FE-72148796F4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77D6-6B76-4FA0-8F07-26E0CA2650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bed.org/components/mbed-Application-Board/" TargetMode="External"/><Relationship Id="rId7" Type="http://schemas.openxmlformats.org/officeDocument/2006/relationships/hyperlink" Target="https://developer.mbed.org/users/tosihisa/code/GT511C3test/wiki/Homepage" TargetMode="External"/><Relationship Id="rId2" Type="http://schemas.openxmlformats.org/officeDocument/2006/relationships/hyperlink" Target="https://developer.mbe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bed.org/users/tosihisa/code/GT511C3/" TargetMode="External"/><Relationship Id="rId5" Type="http://schemas.openxmlformats.org/officeDocument/2006/relationships/hyperlink" Target="http://www.adh-tech.com.tw/files/GT-511C1R_datasheet_V1%205_20140312%5b1%5d.pdf" TargetMode="External"/><Relationship Id="rId4" Type="http://schemas.openxmlformats.org/officeDocument/2006/relationships/hyperlink" Target="http://en.wikipedia.org/wiki/Fingerprint_recogni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ingerprint_recogni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Fingerprint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E4357 Embedded Firmware Essentials</a:t>
            </a:r>
          </a:p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Jae Yang Park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ISR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joy_center_ISR1(void)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ptr_func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[current]();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joy_right_ISR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(void)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current++;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if (current &gt; MENU_SZ - 1)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current = 0;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debounce.reset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ISR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joy_left_ISR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(void)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current--;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if (current &lt; 0)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	current = MENU_SZ - 1;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debounce.reset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joy_up_ISR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(void)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EnrollID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EnrollID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&gt; (MAX_ID - 1))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EnrollID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debounce.reset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/>
              <a:t> 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ISR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joy_up_ISR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(void)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EnrollID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EnrollID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&gt; (MAX_ID - 1))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EnrollID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debounce.reset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joy_down_ISR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(void)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EnrollID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EnrollID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&lt; 0)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EnrollID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= MAX_ID - 1;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debounce.reset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ARM </a:t>
            </a:r>
            <a:r>
              <a:rPr lang="en-US" dirty="0" err="1"/>
              <a:t>mbed</a:t>
            </a:r>
            <a:r>
              <a:rPr lang="en-US" dirty="0"/>
              <a:t> Developer Site, </a:t>
            </a:r>
            <a:r>
              <a:rPr lang="en-US" u="sng" dirty="0">
                <a:hlinkClick r:id="rId2"/>
              </a:rPr>
              <a:t>https://developer.mbed.org/</a:t>
            </a:r>
            <a:endParaRPr lang="en-US" dirty="0"/>
          </a:p>
          <a:p>
            <a:pPr lvl="0"/>
            <a:r>
              <a:rPr lang="en-US" dirty="0" err="1"/>
              <a:t>mbed</a:t>
            </a:r>
            <a:r>
              <a:rPr lang="en-US" dirty="0"/>
              <a:t> Application Board, </a:t>
            </a:r>
            <a:r>
              <a:rPr lang="en-US" u="sng" dirty="0">
                <a:hlinkClick r:id="rId3"/>
              </a:rPr>
              <a:t>https://developer.mbed.org/components/mbed-Application-Board/</a:t>
            </a:r>
            <a:endParaRPr lang="en-US" dirty="0"/>
          </a:p>
          <a:p>
            <a:pPr lvl="0"/>
            <a:r>
              <a:rPr lang="en-US" dirty="0"/>
              <a:t>Fingerprint recognition, </a:t>
            </a:r>
            <a:r>
              <a:rPr lang="en-US" u="sng" dirty="0">
                <a:hlinkClick r:id="rId4"/>
              </a:rPr>
              <a:t>http://en.wikipedia.org/wiki/Fingerprint_recognition</a:t>
            </a:r>
            <a:endParaRPr lang="en-US" dirty="0"/>
          </a:p>
          <a:p>
            <a:pPr lvl="0"/>
            <a:r>
              <a:rPr lang="en-US" dirty="0"/>
              <a:t>GT-511C1R datasheet, </a:t>
            </a:r>
            <a:r>
              <a:rPr lang="en-US" u="sng" dirty="0">
                <a:hlinkClick r:id="rId5"/>
              </a:rPr>
              <a:t>http://www.adh-tech.com.tw/files/GT-511C1R_datasheet_V1%205_20140312[1].pdf</a:t>
            </a:r>
            <a:endParaRPr lang="en-US" dirty="0"/>
          </a:p>
          <a:p>
            <a:pPr lvl="0"/>
            <a:r>
              <a:rPr lang="en-US" dirty="0" err="1"/>
              <a:t>Toshihisa</a:t>
            </a:r>
            <a:r>
              <a:rPr lang="en-US" dirty="0"/>
              <a:t> T, GT511C3 library, </a:t>
            </a:r>
            <a:r>
              <a:rPr lang="en-US" u="sng" dirty="0">
                <a:hlinkClick r:id="rId6"/>
              </a:rPr>
              <a:t>https://developer.mbed.org/users/tosihisa/code/GT511C3/</a:t>
            </a:r>
            <a:endParaRPr lang="en-US" dirty="0"/>
          </a:p>
          <a:p>
            <a:pPr lvl="0"/>
            <a:r>
              <a:rPr lang="en-US" dirty="0" err="1"/>
              <a:t>Toshihisa</a:t>
            </a:r>
            <a:r>
              <a:rPr lang="en-US" dirty="0"/>
              <a:t> T, GT511C3test wiki, </a:t>
            </a:r>
            <a:r>
              <a:rPr lang="en-US" u="sng" dirty="0">
                <a:hlinkClick r:id="rId7"/>
              </a:rPr>
              <a:t>https://developer.mbed.org/users/tosihisa/code/GT511C3test/wiki/Homepage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Fingerprint </a:t>
            </a:r>
            <a:r>
              <a:rPr lang="en-US" dirty="0"/>
              <a:t>recognition, </a:t>
            </a:r>
            <a:r>
              <a:rPr lang="en-US" u="sng" dirty="0">
                <a:hlinkClick r:id="rId2"/>
              </a:rPr>
              <a:t>http://en.wikipedia.org/wiki/Fingerprint_recognition</a:t>
            </a:r>
            <a:endParaRPr lang="en-US" dirty="0"/>
          </a:p>
          <a:p>
            <a:r>
              <a:rPr lang="en-US" sz="2800" dirty="0" smtClean="0"/>
              <a:t>“It refers to automated method of verifying a match between two human fingerprints.  Finger prints are one of many forms of biometrics used to identify individuals and verify their identity.”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-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Arch: The ridges enter from one side of the finger, rise in the center forming an arc, and then exit the other side of the finger.</a:t>
            </a:r>
          </a:p>
          <a:p>
            <a:pPr lvl="0"/>
            <a:r>
              <a:rPr lang="en-US" sz="2000" dirty="0"/>
              <a:t>Loop: The ridges enter from one side of a finger, form a curve, and then exit on that same side.</a:t>
            </a:r>
          </a:p>
          <a:p>
            <a:pPr lvl="0"/>
            <a:r>
              <a:rPr lang="en-US" sz="2000" dirty="0"/>
              <a:t>Whorl: Ridges form circularly around a central point on the finger.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3581400"/>
            <a:ext cx="805675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- Minutia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major minutia features of fingerprint ridges are ridge ending, bifurcation, and short ridge (or dot).</a:t>
            </a:r>
          </a:p>
          <a:p>
            <a:r>
              <a:rPr lang="en-US" sz="2000" dirty="0"/>
              <a:t>Minutiae and patterns are very important in the analysis of fingerprints since no two fingers have been shown to be identical.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8458200" cy="276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8077200" cy="348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Mbed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Mbed</a:t>
            </a:r>
            <a:r>
              <a:rPr lang="en-US" sz="2000" dirty="0" smtClean="0"/>
              <a:t> Application Board                     Fingerprint reader module GT-511C1R</a:t>
            </a: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76400"/>
            <a:ext cx="3376612" cy="207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191000"/>
            <a:ext cx="3429000" cy="223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495800"/>
            <a:ext cx="29908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GR-511C1R (adh-tech.com.tw)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990600"/>
          <a:ext cx="8153400" cy="5283761"/>
        </p:xfrm>
        <a:graphic>
          <a:graphicData uri="http://schemas.openxmlformats.org/drawingml/2006/table">
            <a:tbl>
              <a:tblPr/>
              <a:tblGrid>
                <a:gridCol w="1630680"/>
                <a:gridCol w="1788488"/>
                <a:gridCol w="4734232"/>
              </a:tblGrid>
              <a:tr h="229749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808080"/>
                          </a:solidFill>
                          <a:latin typeface="Calibri"/>
                          <a:ea typeface="맑은 고딕"/>
                          <a:cs typeface="Times New Roman"/>
                        </a:rPr>
                        <a:t>Item</a:t>
                      </a:r>
                      <a:endParaRPr lang="en-US" sz="16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808080"/>
                          </a:solidFill>
                          <a:latin typeface="Calibri"/>
                          <a:ea typeface="맑은 고딕"/>
                          <a:cs typeface="Times New Roman"/>
                        </a:rPr>
                        <a:t>Value</a:t>
                      </a:r>
                      <a:endParaRPr lang="en-US" sz="16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  <a:tr h="20677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CPU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ARM Cortex M3 Core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Sensor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Optical sensor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Effective area of the sensor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12 x 12.5 (mm)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Image size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240 x 216 pixels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Resolution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450 dpi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The maximum number of fingerprints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20 fingerprints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Matching mode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1:1, 1:N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The size of template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504 bytes (template) + 2 bytes (checksum)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321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Communication interface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UART, default baud rate = 9600 bps after power 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USB </a:t>
                      </a:r>
                      <a:r>
                        <a:rPr lang="en-US" sz="1600" dirty="0" err="1">
                          <a:latin typeface="Calibri"/>
                          <a:ea typeface="맑은 고딕"/>
                          <a:cs typeface="Times New Roman"/>
                        </a:rPr>
                        <a:t>ver</a:t>
                      </a: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 1.1, Full speed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False Acceptance Rate (FAR)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&lt; 0.001%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False Rejection Rate (FRR)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&lt; 0.1%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Enrollment time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&lt; 3 sec (3 fingerprints)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Identification time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&lt; 1.5 sec (20 fingerprints)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Operating voltage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DC 3.3 ~ 6V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Operating current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&lt; 130 </a:t>
                      </a:r>
                      <a:r>
                        <a:rPr lang="en-US" sz="1600" dirty="0" err="1">
                          <a:latin typeface="Calibri"/>
                          <a:ea typeface="맑은 고딕"/>
                          <a:cs typeface="Times New Roman"/>
                        </a:rPr>
                        <a:t>mA</a:t>
                      </a:r>
                      <a:endParaRPr lang="en-US" sz="16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Operating environment</a:t>
                      </a:r>
                    </a:p>
                  </a:txBody>
                  <a:tcPr marL="55002" marR="55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Temperature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-20</a:t>
                      </a:r>
                      <a:r>
                        <a:rPr lang="en-US" sz="1600" dirty="0">
                          <a:latin typeface="Microsoft Sans Serif"/>
                          <a:ea typeface="맑은 고딕"/>
                          <a:cs typeface="Times New Roman"/>
                        </a:rPr>
                        <a:t>˚</a:t>
                      </a: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C ~ +60</a:t>
                      </a:r>
                      <a:r>
                        <a:rPr lang="en-US" sz="1600" dirty="0">
                          <a:latin typeface="Microsoft Sans Serif"/>
                          <a:ea typeface="맑은 고딕"/>
                          <a:cs typeface="Times New Roman"/>
                        </a:rPr>
                        <a:t>˚</a:t>
                      </a: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C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Humidity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20% ~ 80%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Storage environment</a:t>
                      </a:r>
                    </a:p>
                  </a:txBody>
                  <a:tcPr marL="55002" marR="55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Temperature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-20</a:t>
                      </a:r>
                      <a:r>
                        <a:rPr lang="en-US" sz="1600" dirty="0">
                          <a:latin typeface="Microsoft Sans Serif"/>
                          <a:ea typeface="맑은 고딕"/>
                          <a:cs typeface="Times New Roman"/>
                        </a:rPr>
                        <a:t>˚</a:t>
                      </a: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C ~ +60</a:t>
                      </a:r>
                      <a:r>
                        <a:rPr lang="en-US" sz="1600" dirty="0">
                          <a:latin typeface="Microsoft Sans Serif"/>
                          <a:ea typeface="맑은 고딕"/>
                          <a:cs typeface="Times New Roman"/>
                        </a:rPr>
                        <a:t>˚</a:t>
                      </a: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C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맑은 고딕"/>
                          <a:cs typeface="Times New Roman"/>
                        </a:rPr>
                        <a:t>Humidity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맑은 고딕"/>
                          <a:cs typeface="Times New Roman"/>
                        </a:rPr>
                        <a:t>10% ~ 80%</a:t>
                      </a:r>
                    </a:p>
                  </a:txBody>
                  <a:tcPr marL="55002" marR="550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sz="2000" dirty="0" smtClean="0"/>
              <a:t>Left </a:t>
            </a:r>
            <a:r>
              <a:rPr lang="en-US" sz="2000" dirty="0">
                <a:sym typeface="Wingdings"/>
              </a:rPr>
              <a:t></a:t>
            </a:r>
            <a:r>
              <a:rPr lang="en-US" sz="2000" dirty="0"/>
              <a:t> Right </a:t>
            </a:r>
            <a:r>
              <a:rPr lang="en-US" sz="2000" dirty="0">
                <a:sym typeface="Wingdings"/>
              </a:rPr>
              <a:t></a:t>
            </a:r>
            <a:r>
              <a:rPr lang="en-US" sz="2000" dirty="0"/>
              <a:t> Up </a:t>
            </a:r>
            <a:r>
              <a:rPr lang="en-US" sz="2000" dirty="0">
                <a:sym typeface="Wingdings"/>
              </a:rPr>
              <a:t></a:t>
            </a:r>
            <a:r>
              <a:rPr lang="en-US" sz="2000" dirty="0"/>
              <a:t> Down </a:t>
            </a:r>
            <a:r>
              <a:rPr lang="en-US" sz="2000" dirty="0">
                <a:sym typeface="Wingdings"/>
              </a:rPr>
              <a:t></a:t>
            </a:r>
            <a:r>
              <a:rPr lang="en-US" sz="2000" dirty="0"/>
              <a:t> Center </a:t>
            </a:r>
            <a:r>
              <a:rPr lang="en-US" sz="2000" dirty="0">
                <a:sym typeface="Wingdings"/>
              </a:rPr>
              <a:t></a:t>
            </a:r>
            <a:endParaRPr lang="en-US" sz="2000" dirty="0"/>
          </a:p>
          <a:p>
            <a:r>
              <a:rPr lang="en-US" sz="2000" dirty="0"/>
              <a:t>          Menu change  </a:t>
            </a:r>
            <a:r>
              <a:rPr lang="en-US" sz="2000" dirty="0">
                <a:sym typeface="Wingdings"/>
              </a:rPr>
              <a:t>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</a:t>
            </a:r>
            <a:r>
              <a:rPr lang="en-US" sz="2000" dirty="0"/>
              <a:t> and </a:t>
            </a:r>
            <a:r>
              <a:rPr lang="en-US" sz="2000" dirty="0">
                <a:sym typeface="Wingdings"/>
              </a:rPr>
              <a:t></a:t>
            </a:r>
            <a:endParaRPr lang="en-US" sz="2000" dirty="0"/>
          </a:p>
          <a:p>
            <a:r>
              <a:rPr lang="en-US" sz="2000" dirty="0"/>
              <a:t>          Value change </a:t>
            </a:r>
            <a:r>
              <a:rPr lang="en-US" sz="2000" dirty="0">
                <a:sym typeface="Wingdings"/>
              </a:rPr>
              <a:t></a:t>
            </a:r>
            <a:r>
              <a:rPr lang="en-US" sz="2000" dirty="0"/>
              <a:t>  </a:t>
            </a:r>
            <a:r>
              <a:rPr lang="en-US" sz="2000" dirty="0">
                <a:sym typeface="Wingdings"/>
              </a:rPr>
              <a:t></a:t>
            </a:r>
            <a:r>
              <a:rPr lang="en-US" sz="2000" dirty="0"/>
              <a:t> and </a:t>
            </a:r>
            <a:r>
              <a:rPr lang="en-US" sz="2000" dirty="0">
                <a:sym typeface="Wingdings"/>
              </a:rPr>
              <a:t>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8</a:t>
            </a:fld>
            <a:endParaRPr lang="en-US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14400" y="3733800"/>
            <a:ext cx="2159000" cy="566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Fingerprint System v2.0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[0] Menu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   &lt;&lt; MENU  &gt;&gt;   * RUN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505200" y="3733800"/>
            <a:ext cx="2159000" cy="566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Fingerprint System v2.0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[1] Select 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   &lt;&lt; MENU  &gt;&gt;   * RUN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248400" y="3733800"/>
            <a:ext cx="2159000" cy="566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Fingerprint System v2.0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[2] Enroll 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   &lt;&lt; MENU  &gt;&gt;   * RUN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248400" y="4800600"/>
            <a:ext cx="2159000" cy="566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Fingerprint System v2.0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[3] Verify 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   &lt;&lt; MENU  &gt;&gt;   * RUN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505200" y="4800600"/>
            <a:ext cx="2159000" cy="566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Fingerprint System v2.0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[4] Identify 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   &lt;&lt; MENU  &gt;&gt;   * RUN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14400" y="4800600"/>
            <a:ext cx="2159000" cy="566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Fingerprint System v2.0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[5] Delete 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Arial" pitchFamily="34" charset="0"/>
              </a:rPr>
              <a:t>   &lt;&lt; MENU  &gt;&gt;   * RUN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962400"/>
            <a:ext cx="238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962400"/>
            <a:ext cx="238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ScreenHunter_16 Jun. 01 13.5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953000"/>
            <a:ext cx="257175" cy="257175"/>
          </a:xfrm>
          <a:prstGeom prst="rect">
            <a:avLst/>
          </a:prstGeom>
        </p:spPr>
      </p:pic>
      <p:pic>
        <p:nvPicPr>
          <p:cNvPr id="16" name="Picture 15" descr="ScreenHunter_16 Jun. 01 13.5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953000"/>
            <a:ext cx="257175" cy="257175"/>
          </a:xfrm>
          <a:prstGeom prst="rect">
            <a:avLst/>
          </a:prstGeom>
        </p:spPr>
      </p:pic>
      <p:pic>
        <p:nvPicPr>
          <p:cNvPr id="17" name="Picture 16" descr="ScreenHunter_17 Jun. 01 14.0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419600"/>
            <a:ext cx="266700" cy="266700"/>
          </a:xfrm>
          <a:prstGeom prst="rect">
            <a:avLst/>
          </a:prstGeom>
        </p:spPr>
      </p:pic>
      <p:pic>
        <p:nvPicPr>
          <p:cNvPr id="18" name="Picture 17" descr="ScreenHunter_19 Jun. 01 14.09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4419600"/>
            <a:ext cx="257175" cy="295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ISR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set_ISR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(void)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debounce.start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JOY_CENTER.rise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(&amp;joy_center_ISR1);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JOY_RIGHT.rise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joy_right_ISR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JOY_LEFT.rise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joy_left_ISR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JOY_UP.rise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joy_up_ISR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JOY_DOWN.rise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joy_down_ISR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7D6-6B76-4FA0-8F07-26E0CA2650E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547</Words>
  <Application>Microsoft Office PowerPoint</Application>
  <PresentationFormat>On-screen Show (4:3)</PresentationFormat>
  <Paragraphs>179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Fingerprint System</vt:lpstr>
      <vt:lpstr>Fingerprint Recognition</vt:lpstr>
      <vt:lpstr>Fingerprint - Patterns</vt:lpstr>
      <vt:lpstr>Fingerprint - Minutia</vt:lpstr>
      <vt:lpstr>Hardware</vt:lpstr>
      <vt:lpstr>Hardware</vt:lpstr>
      <vt:lpstr>GR-511C1R (adh-tech.com.tw)</vt:lpstr>
      <vt:lpstr>Menu</vt:lpstr>
      <vt:lpstr>Joystick ISR</vt:lpstr>
      <vt:lpstr>Joystick ISR</vt:lpstr>
      <vt:lpstr>Joystick ISR</vt:lpstr>
      <vt:lpstr>Joystick ISR</vt:lpstr>
      <vt:lpstr>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System</dc:title>
  <dc:creator>Jaeyang</dc:creator>
  <cp:lastModifiedBy>Jaeyang</cp:lastModifiedBy>
  <cp:revision>13</cp:revision>
  <dcterms:created xsi:type="dcterms:W3CDTF">2015-06-01T20:18:57Z</dcterms:created>
  <dcterms:modified xsi:type="dcterms:W3CDTF">2015-06-01T21:12:16Z</dcterms:modified>
</cp:coreProperties>
</file>