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02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1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6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6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7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0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0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1365-5B4E-4C98-846A-1E6C88C0B42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EFB0-F572-4DE2-B683-4AD761CB0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2782976" descr="DRW000100e80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" y="8517954"/>
            <a:ext cx="6785992" cy="5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4041728" descr="EMB000100e802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27384" y="251520"/>
            <a:ext cx="6785992" cy="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19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2</cp:revision>
  <dcterms:created xsi:type="dcterms:W3CDTF">2018-07-11T00:31:27Z</dcterms:created>
  <dcterms:modified xsi:type="dcterms:W3CDTF">2018-07-11T00:49:19Z</dcterms:modified>
</cp:coreProperties>
</file>