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75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2020 WINTER YDK LAB </a:t>
            </a: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연구 발표회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YDK </a:t>
            </a:r>
            <a:r>
              <a:rPr lang="ko-KR" altLang="en-US" sz="900" kern="0" dirty="0">
                <a:solidFill>
                  <a:prstClr val="white"/>
                </a:solidFill>
              </a:rPr>
              <a:t>연구실 학부 연구생 일동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2021</a:t>
            </a: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년 </a:t>
            </a:r>
            <a:r>
              <a:rPr lang="en-US" altLang="ko-KR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월 </a:t>
            </a:r>
            <a:r>
              <a:rPr lang="en-US" altLang="ko-KR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일</a:t>
            </a:r>
            <a:endParaRPr lang="en-US" altLang="ko-KR" sz="12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오후 </a:t>
            </a:r>
            <a:r>
              <a:rPr lang="en-US" altLang="ko-KR" sz="1600" b="1" i="1" dirty="0">
                <a:solidFill>
                  <a:srgbClr val="FFFFFF"/>
                </a:solidFill>
                <a:cs typeface="Aharoni" panose="02010803020104030203" pitchFamily="2" charset="-79"/>
              </a:rPr>
              <a:t>2:00</a:t>
            </a:r>
            <a:endParaRPr lang="en-US" altLang="ko-KR" sz="12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7 - 422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메신저팀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OHUH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KUKU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13656" y="786757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5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</a:rPr>
              <a:t>메신저팀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prstClr val="white"/>
                </a:solidFill>
              </a:rPr>
              <a:t>socket.io </a:t>
            </a:r>
            <a:r>
              <a:rPr lang="ko-KR" altLang="en-US" sz="1200" dirty="0">
                <a:solidFill>
                  <a:prstClr val="white"/>
                </a:solidFill>
              </a:rPr>
              <a:t>를 이용하여 실시간으로 통신이 가능한 채팅 기능 구현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OHUH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관광지 분석 및 그에 대한 후기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원하는 관광지를 모아 볼 수 있는 추천서비스를 제공하는 페이지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KUKU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추천 알고리즘을 제시하여 사용자의 편리성에 맞춘 쇼핑몰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pic>
        <p:nvPicPr>
          <p:cNvPr id="3" name="그래픽 2" descr="채팅">
            <a:extLst>
              <a:ext uri="{FF2B5EF4-FFF2-40B4-BE49-F238E27FC236}">
                <a16:creationId xmlns:a16="http://schemas.microsoft.com/office/drawing/2014/main" id="{0EAC8B98-0805-463B-92B6-55DFFCD4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6103" y="453358"/>
            <a:ext cx="741944" cy="741944"/>
          </a:xfrm>
          <a:prstGeom prst="rect">
            <a:avLst/>
          </a:prstGeom>
        </p:spPr>
      </p:pic>
      <p:pic>
        <p:nvPicPr>
          <p:cNvPr id="5" name="그래픽 4" descr="쇼핑백">
            <a:extLst>
              <a:ext uri="{FF2B5EF4-FFF2-40B4-BE49-F238E27FC236}">
                <a16:creationId xmlns:a16="http://schemas.microsoft.com/office/drawing/2014/main" id="{5ED0F5E0-1101-4830-A2C2-320613BB1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5910" y="420247"/>
            <a:ext cx="791338" cy="791338"/>
          </a:xfrm>
          <a:prstGeom prst="rect">
            <a:avLst/>
          </a:prstGeom>
        </p:spPr>
      </p:pic>
      <p:pic>
        <p:nvPicPr>
          <p:cNvPr id="9" name="그래픽 8" descr="핀 있는 지도">
            <a:extLst>
              <a:ext uri="{FF2B5EF4-FFF2-40B4-BE49-F238E27FC236}">
                <a16:creationId xmlns:a16="http://schemas.microsoft.com/office/drawing/2014/main" id="{4BA76EA8-EFFD-4DAB-BD6E-CDE8442F5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828" y="371329"/>
            <a:ext cx="830855" cy="8308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ACF4F4-7E89-467F-87BD-A4EFA2D6E6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7" y="1295573"/>
            <a:ext cx="2123722" cy="21237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3D21F4-8B7E-4993-82DD-A51A42AE74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06" y="1475151"/>
            <a:ext cx="2123961" cy="17645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1E7CF7-7199-47CD-BC1F-BD8E8B8D8B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350" y="1232839"/>
            <a:ext cx="2108839" cy="21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62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math</cp:lastModifiedBy>
  <cp:revision>10</cp:revision>
  <dcterms:created xsi:type="dcterms:W3CDTF">2020-09-22T02:49:34Z</dcterms:created>
  <dcterms:modified xsi:type="dcterms:W3CDTF">2021-01-28T05:29:05Z</dcterms:modified>
</cp:coreProperties>
</file>