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385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968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00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2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7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7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91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4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5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543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8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24346-528F-C2A5-6A0E-B0890C317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세종시</a:t>
            </a:r>
            <a:r>
              <a:rPr kumimoji="1" lang="ko-KR" altLang="en-US" dirty="0"/>
              <a:t> 교통사고 위험지수 예측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2DE55-DBE5-4BBD-78B0-2228D49ED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ore-KR" altLang="en-US" dirty="0"/>
              <a:t>사고</a:t>
            </a:r>
            <a:r>
              <a:rPr kumimoji="1" lang="ko-KR" altLang="en-US" dirty="0"/>
              <a:t>예측모델 </a:t>
            </a:r>
            <a:r>
              <a:rPr kumimoji="1" lang="en-US" altLang="ko-KR" dirty="0"/>
              <a:t>2</a:t>
            </a:r>
            <a:r>
              <a:rPr kumimoji="1" lang="ko-KR" altLang="en-US" dirty="0"/>
              <a:t>팀 </a:t>
            </a:r>
            <a:r>
              <a:rPr kumimoji="1" lang="ko-KR" altLang="en-US" sz="2300" b="1" dirty="0" err="1"/>
              <a:t>이재연</a:t>
            </a:r>
            <a:r>
              <a:rPr kumimoji="1" lang="en-US" altLang="ko-KR" sz="2300" b="1" dirty="0"/>
              <a:t>,</a:t>
            </a:r>
            <a:r>
              <a:rPr kumimoji="1" lang="ko-KR" altLang="en-US" sz="2300" b="1" dirty="0"/>
              <a:t> </a:t>
            </a:r>
            <a:r>
              <a:rPr kumimoji="1" lang="ko-KR" altLang="en-US" sz="2300" b="1" dirty="0" err="1"/>
              <a:t>방현성</a:t>
            </a:r>
            <a:r>
              <a:rPr kumimoji="1" lang="en-US" altLang="ko-KR" sz="2300" b="1" dirty="0"/>
              <a:t>,</a:t>
            </a:r>
            <a:r>
              <a:rPr kumimoji="1" lang="ko-KR" altLang="en-US" sz="2300" b="1" dirty="0"/>
              <a:t> 박세준</a:t>
            </a:r>
            <a:r>
              <a:rPr kumimoji="1" lang="en-US" altLang="ko-KR" sz="2300" b="1" dirty="0"/>
              <a:t>,</a:t>
            </a:r>
            <a:r>
              <a:rPr kumimoji="1" lang="ko-KR" altLang="en-US" sz="2300" b="1" dirty="0"/>
              <a:t> </a:t>
            </a:r>
            <a:r>
              <a:rPr kumimoji="1" lang="ko-KR" altLang="en-US" sz="2300" b="1" dirty="0" err="1"/>
              <a:t>한석현</a:t>
            </a:r>
            <a:endParaRPr kumimoji="1" lang="ko-Kore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33884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00B0-01AC-4B35-3F38-986CE212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세종시</a:t>
            </a:r>
            <a:r>
              <a:rPr kumimoji="1" lang="ko-KR" altLang="en-US" dirty="0"/>
              <a:t> 교통사고 위험지수 예측 모델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8D131-CCCD-441C-2879-3FB550374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485045"/>
            <a:ext cx="10554574" cy="3636511"/>
          </a:xfrm>
        </p:spPr>
        <p:txBody>
          <a:bodyPr/>
          <a:lstStyle/>
          <a:p>
            <a:r>
              <a:rPr kumimoji="1" lang="ko-Kore-KR" altLang="en-US" dirty="0"/>
              <a:t>교통</a:t>
            </a:r>
            <a:r>
              <a:rPr kumimoji="1" lang="ko-KR" altLang="en-US" dirty="0"/>
              <a:t> 안전을 높이기 위해 세종시 교통사고 수의 데이터와 이때의 사상자 수들의 합을 이용하여 해당 도로구간의 위험지수를 예측하는 모델을 구축하고자 한다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TAAS</a:t>
            </a:r>
            <a:r>
              <a:rPr kumimoji="1" lang="ko-KR" altLang="en-US" dirty="0"/>
              <a:t> 교통사고시스템에서 제공하는 세종시 교통사고 데이터를 사용할 예정이다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세종시 교통사고에서 </a:t>
            </a:r>
            <a:r>
              <a:rPr kumimoji="1" lang="en-US" altLang="ko-KR" dirty="0"/>
              <a:t>2022.1.1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2022.12.31</a:t>
            </a:r>
            <a:r>
              <a:rPr kumimoji="1" lang="ko-KR" altLang="en-US" dirty="0"/>
              <a:t>일까지의 데이터의 양은 약 </a:t>
            </a:r>
            <a:r>
              <a:rPr kumimoji="1" lang="en-US" altLang="ko-KR" dirty="0"/>
              <a:t>1000</a:t>
            </a:r>
            <a:r>
              <a:rPr kumimoji="1" lang="ko-KR" altLang="en-US" dirty="0" err="1"/>
              <a:t>개정도이며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이중 </a:t>
            </a:r>
            <a:r>
              <a:rPr kumimoji="1" lang="en-US" altLang="ko-KR" dirty="0"/>
              <a:t>80%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학습데이터로 </a:t>
            </a:r>
            <a:r>
              <a:rPr kumimoji="1" lang="en-US" altLang="ko-KR" dirty="0"/>
              <a:t>20%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테스트데이터로 나눌 예정이다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사망자수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중상자수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경상자수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부상자수를 모두 더한 값이 클수록 도로의 위험지수가 높은 곳이다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16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B0F26-613A-AF6E-F599-8A0B0B39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계획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FA230-AAA8-F671-5E50-447B9F88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16577"/>
            <a:ext cx="10554574" cy="3636511"/>
          </a:xfrm>
        </p:spPr>
        <p:txBody>
          <a:bodyPr/>
          <a:lstStyle/>
          <a:p>
            <a:r>
              <a:rPr kumimoji="1" lang="en-US" altLang="ko-Kore-KR" dirty="0"/>
              <a:t>TAAS</a:t>
            </a:r>
            <a:r>
              <a:rPr kumimoji="1" lang="ko-KR" altLang="en-US" dirty="0"/>
              <a:t> 교통사고시스템에서 제공하는 세종시 교통사고 데이터를 사용할 예정이다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세종시 교통사고 데이터를 분석과 시각화를 통해 지도상에 표시할 예정이다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위험지수를 예측한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위험지수가 높은 지역들도 </a:t>
            </a:r>
            <a:r>
              <a:rPr kumimoji="1" lang="ko-KR" altLang="en-US" dirty="0" err="1"/>
              <a:t>시각화할</a:t>
            </a:r>
            <a:r>
              <a:rPr kumimoji="1" lang="ko-KR" altLang="en-US" dirty="0"/>
              <a:t> 예정이다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ore-KR" altLang="en-US" dirty="0"/>
              <a:t>위험지수를</a:t>
            </a:r>
            <a:r>
              <a:rPr kumimoji="1" lang="ko-KR" altLang="en-US" dirty="0"/>
              <a:t> 사상자 환산계수로 </a:t>
            </a:r>
            <a:r>
              <a:rPr kumimoji="1" lang="ko-KR" altLang="en-US" dirty="0" err="1"/>
              <a:t>예측할것이므로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Regression Model</a:t>
            </a:r>
            <a:r>
              <a:rPr kumimoji="1" lang="ko-KR" altLang="en-US" dirty="0"/>
              <a:t>중 </a:t>
            </a:r>
            <a:r>
              <a:rPr kumimoji="1" lang="en-US" altLang="ko-KR" dirty="0"/>
              <a:t>2-3</a:t>
            </a:r>
            <a:r>
              <a:rPr kumimoji="1" lang="ko-KR" altLang="en-US" dirty="0"/>
              <a:t>개를 사용해 예측할 예정이다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63800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01D89-E74F-9E2B-19CF-57B7186E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과제</a:t>
            </a:r>
            <a:r>
              <a:rPr kumimoji="1" lang="ko-KR" altLang="en-US" dirty="0"/>
              <a:t> 스케줄표</a:t>
            </a:r>
            <a:endParaRPr kumimoji="1" lang="ko-Kore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EE06CA5-9BAD-B538-2D3B-12B591B76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792191"/>
              </p:ext>
            </p:extLst>
          </p:nvPr>
        </p:nvGraphicFramePr>
        <p:xfrm>
          <a:off x="1008991" y="2417380"/>
          <a:ext cx="10373007" cy="39934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47861">
                  <a:extLst>
                    <a:ext uri="{9D8B030D-6E8A-4147-A177-3AD203B41FA5}">
                      <a16:colId xmlns:a16="http://schemas.microsoft.com/office/drawing/2014/main" val="4021477194"/>
                    </a:ext>
                  </a:extLst>
                </a:gridCol>
                <a:gridCol w="799364">
                  <a:extLst>
                    <a:ext uri="{9D8B030D-6E8A-4147-A177-3AD203B41FA5}">
                      <a16:colId xmlns:a16="http://schemas.microsoft.com/office/drawing/2014/main" val="4115685543"/>
                    </a:ext>
                  </a:extLst>
                </a:gridCol>
                <a:gridCol w="905589">
                  <a:extLst>
                    <a:ext uri="{9D8B030D-6E8A-4147-A177-3AD203B41FA5}">
                      <a16:colId xmlns:a16="http://schemas.microsoft.com/office/drawing/2014/main" val="2231976975"/>
                    </a:ext>
                  </a:extLst>
                </a:gridCol>
                <a:gridCol w="892248">
                  <a:extLst>
                    <a:ext uri="{9D8B030D-6E8A-4147-A177-3AD203B41FA5}">
                      <a16:colId xmlns:a16="http://schemas.microsoft.com/office/drawing/2014/main" val="255142261"/>
                    </a:ext>
                  </a:extLst>
                </a:gridCol>
                <a:gridCol w="905589">
                  <a:extLst>
                    <a:ext uri="{9D8B030D-6E8A-4147-A177-3AD203B41FA5}">
                      <a16:colId xmlns:a16="http://schemas.microsoft.com/office/drawing/2014/main" val="616206080"/>
                    </a:ext>
                  </a:extLst>
                </a:gridCol>
                <a:gridCol w="905589">
                  <a:extLst>
                    <a:ext uri="{9D8B030D-6E8A-4147-A177-3AD203B41FA5}">
                      <a16:colId xmlns:a16="http://schemas.microsoft.com/office/drawing/2014/main" val="1569841479"/>
                    </a:ext>
                  </a:extLst>
                </a:gridCol>
                <a:gridCol w="905589">
                  <a:extLst>
                    <a:ext uri="{9D8B030D-6E8A-4147-A177-3AD203B41FA5}">
                      <a16:colId xmlns:a16="http://schemas.microsoft.com/office/drawing/2014/main" val="1763850046"/>
                    </a:ext>
                  </a:extLst>
                </a:gridCol>
                <a:gridCol w="905589">
                  <a:extLst>
                    <a:ext uri="{9D8B030D-6E8A-4147-A177-3AD203B41FA5}">
                      <a16:colId xmlns:a16="http://schemas.microsoft.com/office/drawing/2014/main" val="4135624952"/>
                    </a:ext>
                  </a:extLst>
                </a:gridCol>
                <a:gridCol w="905589">
                  <a:extLst>
                    <a:ext uri="{9D8B030D-6E8A-4147-A177-3AD203B41FA5}">
                      <a16:colId xmlns:a16="http://schemas.microsoft.com/office/drawing/2014/main" val="1328703291"/>
                    </a:ext>
                  </a:extLst>
                </a:gridCol>
              </a:tblGrid>
              <a:tr h="546527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                연구일정 </a:t>
                      </a:r>
                    </a:p>
                    <a:p>
                      <a:pPr algn="just"/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추진내용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8</a:t>
                      </a:r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월 </a:t>
                      </a:r>
                      <a:r>
                        <a:rPr lang="en-US" altLang="ko-KR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9</a:t>
                      </a:r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일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8</a:t>
                      </a:r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월 </a:t>
                      </a:r>
                      <a:r>
                        <a:rPr lang="en-US" altLang="ko-KR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10</a:t>
                      </a:r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일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8</a:t>
                      </a:r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월 </a:t>
                      </a:r>
                      <a:r>
                        <a:rPr lang="en-US" altLang="ko-KR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11</a:t>
                      </a:r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일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8</a:t>
                      </a:r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월 </a:t>
                      </a:r>
                      <a:r>
                        <a:rPr lang="en-US" altLang="ko-KR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12</a:t>
                      </a:r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일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cap="none" spc="6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8</a:t>
                      </a:r>
                      <a:r>
                        <a:rPr lang="ko-KR" altLang="en-US" sz="1200" b="0" cap="none" spc="6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월 </a:t>
                      </a:r>
                      <a:r>
                        <a:rPr lang="en-US" altLang="ko-KR" sz="1200" b="0" cap="none" spc="6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13</a:t>
                      </a:r>
                      <a:r>
                        <a:rPr lang="ko-KR" altLang="en-US" sz="1200" b="0" cap="none" spc="6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일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8</a:t>
                      </a:r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월 </a:t>
                      </a:r>
                      <a:r>
                        <a:rPr lang="en-US" altLang="ko-KR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14</a:t>
                      </a:r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일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8</a:t>
                      </a:r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월 </a:t>
                      </a:r>
                      <a:r>
                        <a:rPr lang="en-US" altLang="ko-KR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15</a:t>
                      </a:r>
                      <a:r>
                        <a:rPr lang="ko-KR" altLang="en-US" sz="1200" b="0" cap="none" spc="6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일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cap="none" spc="6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8</a:t>
                      </a:r>
                      <a:r>
                        <a:rPr lang="ko-KR" altLang="en-US" sz="1200" b="0" cap="none" spc="6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월 </a:t>
                      </a:r>
                      <a:r>
                        <a:rPr lang="en-US" altLang="ko-KR" sz="1200" b="0" cap="none" spc="6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16</a:t>
                      </a:r>
                      <a:r>
                        <a:rPr lang="ko-KR" altLang="en-US" sz="1200" b="0" cap="none" spc="6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일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18566"/>
                  </a:ext>
                </a:extLst>
              </a:tr>
              <a:tr h="492415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1.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주제 선정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735650"/>
                  </a:ext>
                </a:extLst>
              </a:tr>
              <a:tr h="492415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2.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업무 분장 및 스케줄 설정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(</a:t>
                      </a:r>
                      <a:r>
                        <a:rPr lang="ko-KR" altLang="en-US" sz="1200" cap="none" spc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프로포절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발표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)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4387"/>
                  </a:ext>
                </a:extLst>
              </a:tr>
              <a:tr h="492415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3.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데이터 수집 및 분석 시각화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63909"/>
                  </a:ext>
                </a:extLst>
              </a:tr>
              <a:tr h="492415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4.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예측모델 설계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348147"/>
                  </a:ext>
                </a:extLst>
              </a:tr>
              <a:tr h="492415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5.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모듈 분담 및 구현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255947"/>
                  </a:ext>
                </a:extLst>
              </a:tr>
              <a:tr h="492415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6.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슬라이드쇼 작성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913693"/>
                  </a:ext>
                </a:extLst>
              </a:tr>
              <a:tr h="492415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7.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최종발표</a:t>
                      </a: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ko-Kore-KR" alt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596" marR="16596" marT="6729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66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0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356AE-676E-6FDA-A1A2-E1D7F8CE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업무</a:t>
            </a:r>
            <a:r>
              <a:rPr kumimoji="1" lang="ko-KR" altLang="en-US" dirty="0"/>
              <a:t> 분장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082AD-4E4C-C360-86B7-A2425B48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팀장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이재연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프로포절</a:t>
            </a:r>
            <a:r>
              <a:rPr kumimoji="1" lang="ko-KR" altLang="en-US" dirty="0"/>
              <a:t> 발표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방현성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슬라이드 담당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이재연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중간점검 발표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박세준 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최종발표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한석현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데이터 수집 및 분석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이재연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방현성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한석현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박세준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예측</a:t>
            </a:r>
            <a:r>
              <a:rPr kumimoji="1" lang="ko-KR" altLang="en-US" dirty="0"/>
              <a:t> 모델 설계 및 구현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이재연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방현성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한석현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박세준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821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24346-528F-C2A5-6A0E-B0890C317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ko-Kore-KR" altLang="en-US" dirty="0"/>
              <a:t>감사합니다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D79D9D3-CAAF-5A62-F946-22E880373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543524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{FE15841F-05B5-F247-BE17-1153CCE4AD52}tf10001121_mac</Template>
  <TotalTime>39</TotalTime>
  <Words>317</Words>
  <Application>Microsoft Macintosh PowerPoint</Application>
  <PresentationFormat>와이드스크린</PresentationFormat>
  <Paragraphs>101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Helvetica</vt:lpstr>
      <vt:lpstr>Wingdings 2</vt:lpstr>
      <vt:lpstr>명언</vt:lpstr>
      <vt:lpstr>세종시 교통사고 위험지수 예측</vt:lpstr>
      <vt:lpstr>세종시 교통사고 위험지수 예측 모델?</vt:lpstr>
      <vt:lpstr>구현 계획</vt:lpstr>
      <vt:lpstr>과제 스케줄표</vt:lpstr>
      <vt:lpstr>업무 분장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세종시 교통사고 위험지수 예측</dc:title>
  <dc:creator>이재연[ 학부재학 / 응용수리과학부 데이터계산과학전공 ]</dc:creator>
  <cp:lastModifiedBy>이재연[ 학부재학 / 응용수리과학부 데이터계산과학전공 ]</cp:lastModifiedBy>
  <cp:revision>4</cp:revision>
  <dcterms:created xsi:type="dcterms:W3CDTF">2023-08-09T06:04:07Z</dcterms:created>
  <dcterms:modified xsi:type="dcterms:W3CDTF">2023-08-09T06:54:14Z</dcterms:modified>
</cp:coreProperties>
</file>