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58" r:id="rId6"/>
    <p:sldId id="259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1B"/>
    <a:srgbClr val="008000"/>
    <a:srgbClr val="996633"/>
    <a:srgbClr val="0033CC"/>
    <a:srgbClr val="DA2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88" autoAdjust="0"/>
  </p:normalViewPr>
  <p:slideViewPr>
    <p:cSldViewPr snapToGrid="0" showGuides="1">
      <p:cViewPr>
        <p:scale>
          <a:sx n="150" d="100"/>
          <a:sy n="150" d="100"/>
        </p:scale>
        <p:origin x="372" y="-546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9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9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4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476688" y="2482795"/>
            <a:ext cx="1460848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blocking</a:t>
            </a:r>
          </a:p>
          <a:p>
            <a:pPr algn="ctr"/>
            <a:endParaRPr lang="en-US" altLang="ko-KR" sz="3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(system call)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3602237" y="3971711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transfer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00350"/>
            <a:ext cx="176560" cy="1540479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1143000" y="3390900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blocked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771457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275728" y="217074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525709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861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90301"/>
            <a:ext cx="176560" cy="1361964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3376611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E0D7667-F90C-6AB5-B13E-78D80657F2FF}"/>
              </a:ext>
            </a:extLst>
          </p:cNvPr>
          <p:cNvSpPr/>
          <p:nvPr/>
        </p:nvSpPr>
        <p:spPr>
          <a:xfrm>
            <a:off x="2351450" y="2879244"/>
            <a:ext cx="132855" cy="685580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DAB6A06-9AB6-CF3E-7561-B078744A4DA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416678" y="2890301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88898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240830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V="1">
            <a:off x="2413115" y="4240830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6CCEAA4-075A-FD7F-4623-16EBC5EC67CA}"/>
              </a:ext>
            </a:extLst>
          </p:cNvPr>
          <p:cNvSpPr/>
          <p:nvPr/>
        </p:nvSpPr>
        <p:spPr>
          <a:xfrm>
            <a:off x="2346683" y="4603280"/>
            <a:ext cx="132855" cy="3987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D76E6C-F43E-4F36-0BB3-020A3EFAAA37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411911" y="4614337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C759B5-156F-CF28-58F1-F029D0577BF5}"/>
              </a:ext>
            </a:extLst>
          </p:cNvPr>
          <p:cNvSpPr txBox="1"/>
          <p:nvPr/>
        </p:nvSpPr>
        <p:spPr>
          <a:xfrm>
            <a:off x="3012313" y="2577251"/>
            <a:ext cx="2610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not yet</a:t>
            </a:r>
            <a:r>
              <a:rPr lang="en-US" altLang="ko-KR" sz="1200" dirty="0"/>
              <a:t> (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EAGAIN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EWOULDBLOCK</a:t>
            </a:r>
            <a:r>
              <a:rPr lang="en-US" altLang="ko-KR" sz="1200" dirty="0"/>
              <a:t>)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668328" y="4317480"/>
            <a:ext cx="1262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298464" y="3900307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0F13602E-9E08-9ECC-5EB7-9A743358DF39}"/>
              </a:ext>
            </a:extLst>
          </p:cNvPr>
          <p:cNvSpPr/>
          <p:nvPr/>
        </p:nvSpPr>
        <p:spPr>
          <a:xfrm flipH="1">
            <a:off x="6286247" y="3831234"/>
            <a:ext cx="132854" cy="409588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D5ED45-4426-0CEF-E65C-E482204AB012}"/>
              </a:ext>
            </a:extLst>
          </p:cNvPr>
          <p:cNvSpPr txBox="1"/>
          <p:nvPr/>
        </p:nvSpPr>
        <p:spPr>
          <a:xfrm>
            <a:off x="6355271" y="3820102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2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117618" y="2437075"/>
            <a:ext cx="21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aio_read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non-locking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2952605" y="4010786"/>
            <a:ext cx="26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3032754"/>
            <a:ext cx="176560" cy="977267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12800" y="3390900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151593-CBF5-D0A0-30C8-42417383F167}"/>
              </a:ext>
            </a:extLst>
          </p:cNvPr>
          <p:cNvSpPr/>
          <p:nvPr/>
        </p:nvSpPr>
        <p:spPr>
          <a:xfrm>
            <a:off x="2352043" y="3032754"/>
            <a:ext cx="132855" cy="977267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4710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952439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2692420" y="2224086"/>
            <a:ext cx="3099566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I/O multiplexing read </a:t>
            </a:r>
            <a:r>
              <a:rPr lang="en-US" altLang="ko-KR" sz="1600" b="1" dirty="0">
                <a:solidFill>
                  <a:srgbClr val="C00000"/>
                </a:solidFill>
              </a:rPr>
              <a:t>non-blocking</a:t>
            </a:r>
          </a:p>
          <a:p>
            <a:pPr algn="ctr"/>
            <a:endParaRPr lang="en-US" altLang="ko-KR" sz="4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(system call)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4553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 read I/O #1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19426"/>
            <a:ext cx="907621" cy="354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read data #2</a:t>
            </a:r>
          </a:p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read data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528230"/>
            <a:ext cx="176560" cy="1297170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2855911"/>
            <a:ext cx="121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do nothing</a:t>
            </a:r>
          </a:p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(blocked)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730097" y="4247823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data #2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622505" y="385012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#2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38550-51CB-C0F0-7F47-026DCE8D217D}"/>
              </a:ext>
            </a:extLst>
          </p:cNvPr>
          <p:cNvSpPr txBox="1"/>
          <p:nvPr/>
        </p:nvSpPr>
        <p:spPr>
          <a:xfrm>
            <a:off x="6205410" y="2583959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start read I/O #2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9498B-554F-7AD6-5C42-23CF0B28D79E}"/>
              </a:ext>
            </a:extLst>
          </p:cNvPr>
          <p:cNvSpPr txBox="1"/>
          <p:nvPr/>
        </p:nvSpPr>
        <p:spPr>
          <a:xfrm>
            <a:off x="6205404" y="27173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start read I/O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5C5D59-4C69-539A-51CC-2DD0314A256F}"/>
              </a:ext>
            </a:extLst>
          </p:cNvPr>
          <p:cNvSpPr/>
          <p:nvPr/>
        </p:nvSpPr>
        <p:spPr>
          <a:xfrm>
            <a:off x="2346681" y="4406435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A49CCA-9696-E5EA-A05A-AB07D52B017E}"/>
              </a:ext>
            </a:extLst>
          </p:cNvPr>
          <p:cNvSpPr txBox="1"/>
          <p:nvPr/>
        </p:nvSpPr>
        <p:spPr>
          <a:xfrm>
            <a:off x="3622499" y="402158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#3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A97F98D-4D54-217A-20F3-9AEA63BA6AAD}"/>
              </a:ext>
            </a:extLst>
          </p:cNvPr>
          <p:cNvSpPr/>
          <p:nvPr/>
        </p:nvSpPr>
        <p:spPr>
          <a:xfrm>
            <a:off x="2341914" y="4730289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A3C33F-E085-1624-D3E6-D0E48D52C3BC}"/>
              </a:ext>
            </a:extLst>
          </p:cNvPr>
          <p:cNvCxnSpPr>
            <a:cxnSpLocks/>
          </p:cNvCxnSpPr>
          <p:nvPr/>
        </p:nvCxnSpPr>
        <p:spPr>
          <a:xfrm flipH="1">
            <a:off x="2413108" y="4459894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41E7380-A356-CE28-9A3B-4C5087147E0D}"/>
              </a:ext>
            </a:extLst>
          </p:cNvPr>
          <p:cNvSpPr txBox="1"/>
          <p:nvPr/>
        </p:nvSpPr>
        <p:spPr>
          <a:xfrm>
            <a:off x="3727711" y="4502129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data #3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2B13F6-81D4-235D-A2A1-FA05788E33E0}"/>
              </a:ext>
            </a:extLst>
          </p:cNvPr>
          <p:cNvSpPr txBox="1"/>
          <p:nvPr/>
        </p:nvSpPr>
        <p:spPr>
          <a:xfrm>
            <a:off x="3619699" y="3606286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notify  </a:t>
            </a:r>
            <a:r>
              <a:rPr lang="en-US" altLang="ko-KR" sz="1000" b="1" dirty="0">
                <a:solidFill>
                  <a:srgbClr val="C00000"/>
                </a:solidFill>
              </a:rPr>
              <a:t>available data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FE90A1-A389-9BE8-875B-5555FFE7661D}"/>
              </a:ext>
            </a:extLst>
          </p:cNvPr>
          <p:cNvCxnSpPr>
            <a:cxnSpLocks/>
          </p:cNvCxnSpPr>
          <p:nvPr/>
        </p:nvCxnSpPr>
        <p:spPr>
          <a:xfrm flipH="1">
            <a:off x="2417875" y="4731362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056182"/>
            <a:ext cx="132855" cy="7002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5F40A0-6B3E-C329-85C6-C726F758BA9D}"/>
              </a:ext>
            </a:extLst>
          </p:cNvPr>
          <p:cNvCxnSpPr>
            <a:cxnSpLocks/>
          </p:cNvCxnSpPr>
          <p:nvPr/>
        </p:nvCxnSpPr>
        <p:spPr>
          <a:xfrm>
            <a:off x="2413109" y="4210673"/>
            <a:ext cx="3749566" cy="89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413000" y="4048125"/>
            <a:ext cx="3743686" cy="80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25399"/>
            <a:ext cx="132855" cy="3921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6F0B8-9C95-3C6D-FCDA-F4A51EF411E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417881" y="3831234"/>
            <a:ext cx="374357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5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제목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제목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제목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1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185</TotalTime>
  <Words>195</Words>
  <Application>Microsoft Office PowerPoint</Application>
  <PresentationFormat>화면 슬라이드 쇼(16:9)</PresentationFormat>
  <Paragraphs>75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94</cp:revision>
  <dcterms:created xsi:type="dcterms:W3CDTF">2023-07-11T14:27:12Z</dcterms:created>
  <dcterms:modified xsi:type="dcterms:W3CDTF">2023-07-24T13:26:28Z</dcterms:modified>
</cp:coreProperties>
</file>