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56" r:id="rId2"/>
    <p:sldId id="258" r:id="rId3"/>
    <p:sldId id="259" r:id="rId4"/>
    <p:sldId id="261" r:id="rId5"/>
    <p:sldId id="262" r:id="rId6"/>
    <p:sldId id="283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64" r:id="rId15"/>
    <p:sldId id="289" r:id="rId16"/>
    <p:sldId id="266" r:id="rId17"/>
    <p:sldId id="273" r:id="rId18"/>
    <p:sldId id="267" r:id="rId19"/>
    <p:sldId id="275" r:id="rId20"/>
    <p:sldId id="274" r:id="rId21"/>
    <p:sldId id="279" r:id="rId22"/>
    <p:sldId id="281" r:id="rId23"/>
    <p:sldId id="278" r:id="rId24"/>
    <p:sldId id="277" r:id="rId25"/>
    <p:sldId id="282" r:id="rId26"/>
    <p:sldId id="28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ED4D1B"/>
    <a:srgbClr val="008000"/>
    <a:srgbClr val="996633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41" autoAdjust="0"/>
  </p:normalViewPr>
  <p:slideViewPr>
    <p:cSldViewPr snapToGrid="0" showGuides="1">
      <p:cViewPr varScale="1">
        <p:scale>
          <a:sx n="105" d="100"/>
          <a:sy n="105" d="100"/>
        </p:scale>
        <p:origin x="1692" y="102"/>
      </p:cViewPr>
      <p:guideLst>
        <p:guide orient="horz" pos="19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2.28571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3-07-23T06:36:52.014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장에서는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Async Non-Block IO </a:t>
            </a:r>
            <a:r>
              <a:rPr lang="ko-KR" altLang="en-US" dirty="0"/>
              <a:t>란 개념에 대해 말씀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기계가 일을 끝내는 동안 기다리지 않아요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Non-block </a:t>
            </a:r>
            <a:r>
              <a:rPr lang="ko-KR" altLang="en-US" dirty="0"/>
              <a:t>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직원 한 명이라 하더라도</a:t>
            </a:r>
            <a:r>
              <a:rPr lang="en-US" altLang="ko-KR" dirty="0"/>
              <a:t>, </a:t>
            </a:r>
            <a:r>
              <a:rPr lang="ko-KR" altLang="en-US" dirty="0"/>
              <a:t>여러가지 일을 동시에 처리할 수 있어요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Asynchronous </a:t>
            </a:r>
            <a:r>
              <a:rPr lang="ko-KR" altLang="en-US" dirty="0"/>
              <a:t>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주문도 이런 식으로 빠르게 처리 </a:t>
            </a:r>
            <a:r>
              <a:rPr lang="ko-KR" altLang="en-US" dirty="0" err="1"/>
              <a:t>될꺼에요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명의 직원이 처리하는 것보다 처리시간도 더 빠르죠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</a:t>
            </a:r>
            <a:r>
              <a:rPr lang="en-US" altLang="ko-KR" dirty="0"/>
              <a:t>Article </a:t>
            </a:r>
            <a:r>
              <a:rPr lang="ko-KR" altLang="en-US" dirty="0"/>
              <a:t>로 돌아와서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Article</a:t>
            </a:r>
            <a:r>
              <a:rPr lang="ko-KR" altLang="en-US" dirty="0"/>
              <a:t>을 읽어보면</a:t>
            </a:r>
            <a:r>
              <a:rPr lang="en-US" altLang="ko-KR" dirty="0"/>
              <a:t>, 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말하는 </a:t>
            </a:r>
            <a:r>
              <a:rPr lang="en-US" altLang="ko-KR" dirty="0"/>
              <a:t>I/O </a:t>
            </a:r>
            <a:r>
              <a:rPr lang="ko-KR" altLang="en-US" dirty="0"/>
              <a:t>는 문맥상 네트워크 </a:t>
            </a:r>
            <a:r>
              <a:rPr lang="en-US" altLang="ko-KR" dirty="0"/>
              <a:t>I/O </a:t>
            </a:r>
            <a:r>
              <a:rPr lang="ko-KR" altLang="en-US" dirty="0"/>
              <a:t>를 의미하거든요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때문에</a:t>
            </a:r>
            <a:r>
              <a:rPr lang="en-US" altLang="ko-KR" dirty="0"/>
              <a:t>, Socket</a:t>
            </a:r>
            <a:r>
              <a:rPr lang="ko-KR" altLang="en-US" dirty="0"/>
              <a:t>에 대해 간단히 리마인드 하고 넘어가보겠습니다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3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머신 </a:t>
            </a:r>
            <a:r>
              <a:rPr lang="en-US" altLang="ko-KR" dirty="0"/>
              <a:t>A </a:t>
            </a:r>
            <a:r>
              <a:rPr lang="ko-KR" altLang="en-US" dirty="0"/>
              <a:t>와 머신 </a:t>
            </a:r>
            <a:r>
              <a:rPr lang="en-US" altLang="ko-KR" dirty="0"/>
              <a:t>B </a:t>
            </a:r>
            <a:r>
              <a:rPr lang="ko-KR" altLang="en-US" dirty="0"/>
              <a:t>가 서로 통신이라는 것을 하려고 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프로세스는 소켓이라는 것을 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이 소켓이라는 것을 통해서만 주거나 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process B </a:t>
            </a:r>
            <a:r>
              <a:rPr lang="ko-KR" altLang="en-US" dirty="0"/>
              <a:t>의 </a:t>
            </a:r>
            <a:r>
              <a:rPr lang="en-US" altLang="ko-KR" dirty="0"/>
              <a:t>application thread </a:t>
            </a:r>
            <a:r>
              <a:rPr lang="ko-KR" altLang="en-US" dirty="0"/>
              <a:t>가 </a:t>
            </a:r>
            <a:r>
              <a:rPr lang="en-US" altLang="ko-KR" dirty="0"/>
              <a:t>write(</a:t>
            </a:r>
            <a:r>
              <a:rPr lang="en-US" altLang="ko-KR" dirty="0" err="1"/>
              <a:t>socket_B</a:t>
            </a:r>
            <a:r>
              <a:rPr lang="en-US" altLang="ko-KR" dirty="0"/>
              <a:t>) </a:t>
            </a:r>
            <a:r>
              <a:rPr lang="ko-KR" altLang="en-US" dirty="0"/>
              <a:t>명령으로 데이터를 </a:t>
            </a:r>
            <a:r>
              <a:rPr lang="en-US" altLang="ko-KR" dirty="0" err="1"/>
              <a:t>send_buffer</a:t>
            </a:r>
            <a:r>
              <a:rPr lang="ko-KR" altLang="en-US" dirty="0"/>
              <a:t>에 기록하면</a:t>
            </a:r>
            <a:endParaRPr lang="en-US" altLang="ko-KR" dirty="0"/>
          </a:p>
          <a:p>
            <a:r>
              <a:rPr lang="en-US" altLang="ko-KR" dirty="0"/>
              <a:t>process A </a:t>
            </a:r>
            <a:r>
              <a:rPr lang="ko-KR" altLang="en-US" dirty="0"/>
              <a:t>의 </a:t>
            </a:r>
            <a:r>
              <a:rPr lang="en-US" altLang="ko-KR" dirty="0"/>
              <a:t>application thread </a:t>
            </a:r>
            <a:r>
              <a:rPr lang="ko-KR" altLang="en-US" dirty="0"/>
              <a:t>가 </a:t>
            </a:r>
            <a:r>
              <a:rPr lang="en-US" altLang="ko-KR" dirty="0"/>
              <a:t>read(</a:t>
            </a:r>
            <a:r>
              <a:rPr lang="en-US" altLang="ko-KR" dirty="0" err="1"/>
              <a:t>socker_A</a:t>
            </a:r>
            <a:r>
              <a:rPr lang="en-US" altLang="ko-KR" dirty="0"/>
              <a:t>) </a:t>
            </a:r>
            <a:r>
              <a:rPr lang="ko-KR" altLang="en-US" dirty="0"/>
              <a:t>명령으로 데이터를 </a:t>
            </a:r>
            <a:r>
              <a:rPr lang="en-US" altLang="ko-KR" dirty="0" err="1"/>
              <a:t>recv_buffer</a:t>
            </a:r>
            <a:r>
              <a:rPr lang="ko-KR" altLang="en-US" dirty="0"/>
              <a:t>에서 읽어옵니다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I/O blocking </a:t>
            </a:r>
            <a:r>
              <a:rPr lang="ko-KR" altLang="en-US" dirty="0"/>
              <a:t>이 어떨 때 발생하는지 살펴보면</a:t>
            </a:r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write </a:t>
            </a:r>
            <a:r>
              <a:rPr lang="ko-KR" altLang="en-US" dirty="0"/>
              <a:t>인 경우</a:t>
            </a:r>
            <a:r>
              <a:rPr lang="en-US" altLang="ko-KR" dirty="0"/>
              <a:t>, write(</a:t>
            </a:r>
            <a:r>
              <a:rPr lang="en-US" altLang="ko-KR" dirty="0" err="1"/>
              <a:t>socket_B</a:t>
            </a:r>
            <a:r>
              <a:rPr lang="en-US" altLang="ko-KR" dirty="0"/>
              <a:t>) </a:t>
            </a:r>
            <a:r>
              <a:rPr lang="ko-KR" altLang="en-US" dirty="0"/>
              <a:t>명령으로 데이터를 기록할 때</a:t>
            </a:r>
            <a:r>
              <a:rPr lang="en-US" altLang="ko-KR" dirty="0"/>
              <a:t>, </a:t>
            </a:r>
            <a:r>
              <a:rPr lang="en-US" altLang="ko-KR" dirty="0" err="1"/>
              <a:t>send_buffer</a:t>
            </a:r>
            <a:r>
              <a:rPr lang="en-US" altLang="ko-KR" dirty="0"/>
              <a:t> </a:t>
            </a:r>
            <a:r>
              <a:rPr lang="ko-KR" altLang="en-US" dirty="0"/>
              <a:t>가 가득 차면 더 이상 기록할 수 없습니다</a:t>
            </a:r>
            <a:r>
              <a:rPr lang="en-US" altLang="ko-KR" dirty="0"/>
              <a:t>. </a:t>
            </a:r>
            <a:r>
              <a:rPr lang="en-US" altLang="ko-KR" dirty="0" err="1"/>
              <a:t>send_buffer</a:t>
            </a:r>
            <a:r>
              <a:rPr lang="ko-KR" altLang="en-US" dirty="0"/>
              <a:t>가 빌 때 까지 </a:t>
            </a:r>
            <a:r>
              <a:rPr lang="en-US" altLang="ko-KR" dirty="0"/>
              <a:t>thread</a:t>
            </a:r>
            <a:r>
              <a:rPr lang="ko-KR" altLang="en-US" dirty="0"/>
              <a:t>가 기다리기 때문에 지연이 발생하고요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read</a:t>
            </a:r>
            <a:r>
              <a:rPr lang="ko-KR" altLang="en-US" dirty="0"/>
              <a:t>에서는</a:t>
            </a:r>
            <a:r>
              <a:rPr lang="en-US" altLang="ko-KR" dirty="0"/>
              <a:t>, read(</a:t>
            </a:r>
            <a:r>
              <a:rPr lang="en-US" altLang="ko-KR" dirty="0" err="1"/>
              <a:t>socket_A</a:t>
            </a:r>
            <a:r>
              <a:rPr lang="en-US" altLang="ko-KR" dirty="0"/>
              <a:t>) </a:t>
            </a:r>
            <a:r>
              <a:rPr lang="ko-KR" altLang="en-US" dirty="0"/>
              <a:t>명령으로 데이터를 읽어오는데</a:t>
            </a:r>
            <a:r>
              <a:rPr lang="en-US" altLang="ko-KR" dirty="0"/>
              <a:t>, </a:t>
            </a:r>
            <a:r>
              <a:rPr lang="en-US" altLang="ko-KR" dirty="0" err="1"/>
              <a:t>recv_buffer</a:t>
            </a:r>
            <a:r>
              <a:rPr lang="ko-KR" altLang="en-US" dirty="0"/>
              <a:t> 가 </a:t>
            </a:r>
            <a:r>
              <a:rPr lang="ko-KR" altLang="en-US" dirty="0" err="1"/>
              <a:t>비어있다면</a:t>
            </a:r>
            <a:r>
              <a:rPr lang="en-US" altLang="ko-KR" dirty="0"/>
              <a:t>, </a:t>
            </a:r>
            <a:r>
              <a:rPr lang="ko-KR" altLang="en-US" dirty="0"/>
              <a:t>데이터가 들어올 때 까지 기다리기 때문에 지연이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64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block </a:t>
            </a:r>
            <a:r>
              <a:rPr lang="ko-KR" altLang="en-US" dirty="0"/>
              <a:t>된다고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에 </a:t>
            </a:r>
            <a:r>
              <a:rPr lang="en-US" altLang="ko-KR" b="1" u="sng" dirty="0"/>
              <a:t>I/O blocking, CPU </a:t>
            </a:r>
            <a:r>
              <a:rPr lang="ko-KR" altLang="en-US" b="1" u="sng" dirty="0"/>
              <a:t>사용시간 만료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자식 프로세스 생성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또는 </a:t>
            </a:r>
            <a:r>
              <a:rPr lang="en-US" altLang="ko-KR" b="1" u="sng" dirty="0"/>
              <a:t>sleep </a:t>
            </a:r>
            <a:r>
              <a:rPr lang="ko-KR" altLang="en-US" b="1" u="sng" dirty="0"/>
              <a:t>등으로 처리를 양보하는 경우</a:t>
            </a:r>
            <a:r>
              <a:rPr lang="en-US" altLang="ko-KR" dirty="0"/>
              <a:t> interrupt</a:t>
            </a:r>
            <a:r>
              <a:rPr lang="ko-KR" altLang="en-US" dirty="0"/>
              <a:t>가 발생하고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OS </a:t>
            </a:r>
            <a:r>
              <a:rPr lang="ko-KR" altLang="en-US" dirty="0"/>
              <a:t>커널은 </a:t>
            </a:r>
            <a:r>
              <a:rPr lang="en-US" altLang="ko-KR" dirty="0"/>
              <a:t>interrupt</a:t>
            </a:r>
            <a:r>
              <a:rPr lang="ko-KR" altLang="en-US" dirty="0"/>
              <a:t>가 발생한 </a:t>
            </a:r>
            <a:r>
              <a:rPr lang="en-US" altLang="ko-KR" dirty="0"/>
              <a:t>thread</a:t>
            </a:r>
            <a:r>
              <a:rPr lang="ko-KR" altLang="en-US" dirty="0"/>
              <a:t> 는 </a:t>
            </a:r>
            <a:r>
              <a:rPr lang="en-US" altLang="ko-KR" dirty="0"/>
              <a:t>wait </a:t>
            </a:r>
            <a:r>
              <a:rPr lang="ko-KR" altLang="en-US" dirty="0"/>
              <a:t>상태로 마킹하고 실행을 중지시키고</a:t>
            </a:r>
            <a:r>
              <a:rPr lang="en-US" altLang="ko-KR" dirty="0"/>
              <a:t>, runnable </a:t>
            </a:r>
            <a:r>
              <a:rPr lang="ko-KR" altLang="en-US" dirty="0"/>
              <a:t>상태로 </a:t>
            </a:r>
            <a:r>
              <a:rPr lang="ko-KR" altLang="en-US" dirty="0" err="1"/>
              <a:t>마킹되어</a:t>
            </a:r>
            <a:r>
              <a:rPr lang="ko-KR" altLang="en-US" dirty="0"/>
              <a:t> 있는 다른 </a:t>
            </a:r>
            <a:r>
              <a:rPr lang="en-US" altLang="ko-KR" dirty="0"/>
              <a:t>thread 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</a:t>
            </a:r>
            <a:r>
              <a:rPr lang="en-US" altLang="ko-KR" dirty="0"/>
              <a:t>Core</a:t>
            </a:r>
            <a:r>
              <a:rPr lang="ko-KR" altLang="en-US" dirty="0"/>
              <a:t>는 노는 시간이 없다는 건데요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잠깐만요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이 대체 뭐가 문제란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blocking </a:t>
            </a:r>
            <a:r>
              <a:rPr lang="ko-KR" altLang="en-US" dirty="0"/>
              <a:t>되는 동안 억지로 다른 일을 시키지 않아도 </a:t>
            </a:r>
            <a:r>
              <a:rPr lang="en-US" altLang="ko-KR" dirty="0"/>
              <a:t>core</a:t>
            </a:r>
            <a:r>
              <a:rPr lang="ko-KR" altLang="en-US" dirty="0"/>
              <a:t>는 효율적으로 일을 하는데</a:t>
            </a:r>
            <a:r>
              <a:rPr lang="en-US" altLang="ko-KR" dirty="0"/>
              <a:t>, </a:t>
            </a:r>
            <a:r>
              <a:rPr lang="ko-KR" altLang="en-US" dirty="0"/>
              <a:t>굳이 </a:t>
            </a:r>
            <a:r>
              <a:rPr lang="en-US" altLang="ko-KR" dirty="0"/>
              <a:t>I/O Non-blocking </a:t>
            </a:r>
            <a:r>
              <a:rPr lang="ko-KR" altLang="en-US" dirty="0"/>
              <a:t>을 고집해야 할 이유가 있을까요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non-blocking </a:t>
            </a:r>
            <a:r>
              <a:rPr lang="ko-KR" altLang="en-US" dirty="0"/>
              <a:t>이 왜 빠르다고들 하는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b="1" dirty="0"/>
              <a:t>Context switching</a:t>
            </a:r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현재 작업중인 </a:t>
            </a:r>
            <a:r>
              <a:rPr lang="en-US" altLang="ko-KR" dirty="0"/>
              <a:t>thread</a:t>
            </a:r>
            <a:r>
              <a:rPr lang="ko-KR" altLang="en-US" dirty="0"/>
              <a:t>를 중지시키고 다른 </a:t>
            </a:r>
            <a:r>
              <a:rPr lang="en-US" altLang="ko-KR" dirty="0"/>
              <a:t>thread</a:t>
            </a:r>
            <a:r>
              <a:rPr lang="ko-KR" altLang="en-US" dirty="0"/>
              <a:t>를 실행시키기 위해서는</a:t>
            </a:r>
            <a:endParaRPr lang="en-US" altLang="ko-KR" dirty="0"/>
          </a:p>
          <a:p>
            <a:r>
              <a:rPr lang="ko-KR" altLang="en-US" dirty="0"/>
              <a:t>지금까지의 </a:t>
            </a:r>
            <a:r>
              <a:rPr lang="en-US" altLang="ko-KR" dirty="0"/>
              <a:t>thread </a:t>
            </a:r>
            <a:r>
              <a:rPr lang="ko-KR" altLang="en-US" dirty="0"/>
              <a:t>상태를 저장하고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en-US" altLang="ko-KR" dirty="0"/>
              <a:t>thread </a:t>
            </a:r>
            <a:r>
              <a:rPr lang="ko-KR" altLang="en-US" dirty="0"/>
              <a:t>의 상태를 복원해야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과정을 </a:t>
            </a:r>
            <a:r>
              <a:rPr lang="en-US" altLang="ko-KR" dirty="0"/>
              <a:t>Thread context switching </a:t>
            </a:r>
            <a:r>
              <a:rPr lang="ko-KR" altLang="en-US" dirty="0"/>
              <a:t>이라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복원해야 할 정보는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간 메모리를 공유하기 때문에 </a:t>
            </a:r>
            <a:r>
              <a:rPr lang="en-US" altLang="ko-KR" dirty="0"/>
              <a:t>process context switching </a:t>
            </a:r>
            <a:r>
              <a:rPr lang="ko-KR" altLang="en-US" dirty="0"/>
              <a:t>에 비해 훨씬 작긴 하지만</a:t>
            </a:r>
            <a:r>
              <a:rPr lang="en-US" altLang="ko-KR" dirty="0"/>
              <a:t>, 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스택 포인터</a:t>
            </a:r>
            <a:r>
              <a:rPr lang="en-US" altLang="ko-KR" dirty="0"/>
              <a:t>, </a:t>
            </a:r>
            <a:r>
              <a:rPr lang="ko-KR" altLang="en-US" dirty="0"/>
              <a:t>프로그램 카운터 등을 저장하고 복원해야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와 </a:t>
            </a:r>
            <a:r>
              <a:rPr lang="en-US" altLang="ko-KR" dirty="0"/>
              <a:t>Kernel mode</a:t>
            </a:r>
            <a:r>
              <a:rPr lang="ko-KR" altLang="en-US" dirty="0" err="1"/>
              <a:t>란게</a:t>
            </a:r>
            <a:r>
              <a:rPr lang="ko-KR" altLang="en-US" dirty="0"/>
              <a:t> 있는데</a:t>
            </a:r>
            <a:r>
              <a:rPr lang="en-US" altLang="ko-KR" dirty="0"/>
              <a:t>, Java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과 </a:t>
            </a:r>
            <a:r>
              <a:rPr lang="en-US" altLang="ko-KR" dirty="0"/>
              <a:t>Kernel mode</a:t>
            </a:r>
            <a:r>
              <a:rPr lang="ko-KR" altLang="en-US" dirty="0"/>
              <a:t>가 </a:t>
            </a:r>
            <a:r>
              <a:rPr lang="en-US" altLang="ko-KR" dirty="0"/>
              <a:t>1:1</a:t>
            </a:r>
            <a:r>
              <a:rPr lang="ko-KR" altLang="en-US" dirty="0"/>
              <a:t>이기 때문에 이 </a:t>
            </a:r>
            <a:r>
              <a:rPr lang="en-US" altLang="ko-KR" dirty="0"/>
              <a:t>mode </a:t>
            </a:r>
            <a:r>
              <a:rPr lang="ko-KR" altLang="en-US" dirty="0"/>
              <a:t>전환에도 </a:t>
            </a:r>
            <a:r>
              <a:rPr lang="en-US" altLang="ko-KR" dirty="0"/>
              <a:t>switching </a:t>
            </a:r>
            <a:r>
              <a:rPr lang="ko-KR" altLang="en-US" dirty="0"/>
              <a:t>비용이 발생합니다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thread</a:t>
            </a:r>
            <a:r>
              <a:rPr lang="ko-KR" altLang="en-US" dirty="0"/>
              <a:t>가 실행되던 </a:t>
            </a:r>
            <a:r>
              <a:rPr lang="en-US" altLang="ko-KR" dirty="0"/>
              <a:t>core</a:t>
            </a:r>
            <a:r>
              <a:rPr lang="ko-KR" altLang="en-US" dirty="0"/>
              <a:t>가 바뀌면 대량의 </a:t>
            </a:r>
            <a:r>
              <a:rPr lang="en-US" altLang="ko-KR" dirty="0"/>
              <a:t>cache miss</a:t>
            </a:r>
            <a:r>
              <a:rPr lang="ko-KR" altLang="en-US" dirty="0"/>
              <a:t>가 발생하여 전환비용이 더 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전환비용은 대략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ko-KR" altLang="en-US" dirty="0"/>
              <a:t>정도 소요된다고 하며</a:t>
            </a:r>
            <a:endParaRPr lang="en-US" altLang="ko-KR" dirty="0"/>
          </a:p>
          <a:p>
            <a:r>
              <a:rPr lang="en-US" altLang="ko-KR" dirty="0"/>
              <a:t>(https://blog.tsunanet.net/2010/11/how-long-does-it-take-to-make-context.html)</a:t>
            </a:r>
          </a:p>
          <a:p>
            <a:endParaRPr lang="en-US" altLang="ko-KR" dirty="0"/>
          </a:p>
          <a:p>
            <a:r>
              <a:rPr lang="ko-KR" altLang="en-US" dirty="0"/>
              <a:t>이 시간동안 </a:t>
            </a:r>
            <a:r>
              <a:rPr lang="en-US" altLang="ko-KR" dirty="0"/>
              <a:t>core</a:t>
            </a:r>
            <a:r>
              <a:rPr lang="ko-KR" altLang="en-US" dirty="0"/>
              <a:t>는 아무런 작업을 하지 않습니다</a:t>
            </a:r>
            <a:r>
              <a:rPr lang="en-US" altLang="ko-KR" dirty="0"/>
              <a:t>. core </a:t>
            </a:r>
            <a:r>
              <a:rPr lang="ko-KR" altLang="en-US" dirty="0"/>
              <a:t>실행이 </a:t>
            </a:r>
            <a:r>
              <a:rPr lang="en-US" altLang="ko-KR" dirty="0"/>
              <a:t>block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서버를 </a:t>
            </a:r>
            <a:r>
              <a:rPr lang="ko-KR" altLang="en-US" dirty="0" err="1"/>
              <a:t>할당받을</a:t>
            </a:r>
            <a:r>
              <a:rPr lang="ko-KR" altLang="en-US" dirty="0"/>
              <a:t> 때</a:t>
            </a:r>
            <a:r>
              <a:rPr lang="en-US" altLang="ko-KR" dirty="0"/>
              <a:t>, VM</a:t>
            </a:r>
            <a:r>
              <a:rPr lang="ko-KR" altLang="en-US" dirty="0"/>
              <a:t>의 </a:t>
            </a:r>
            <a:r>
              <a:rPr lang="en-US" altLang="ko-KR" dirty="0"/>
              <a:t>core</a:t>
            </a:r>
            <a:r>
              <a:rPr lang="ko-KR" altLang="en-US" dirty="0"/>
              <a:t>는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정도일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1000</a:t>
            </a:r>
            <a:r>
              <a:rPr lang="ko-KR" altLang="en-US" dirty="0"/>
              <a:t>개 띄운다고 가정해보면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부하가 적어 </a:t>
            </a:r>
            <a:r>
              <a:rPr lang="en-US" altLang="ko-KR" dirty="0"/>
              <a:t>working thread </a:t>
            </a:r>
            <a:r>
              <a:rPr lang="ko-KR" altLang="en-US" dirty="0"/>
              <a:t>가 얼마 안 될 때는 아무런 문제가 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경합이 발생하지 않아</a:t>
            </a:r>
            <a:r>
              <a:rPr lang="en-US" altLang="ko-KR" dirty="0"/>
              <a:t>, thread </a:t>
            </a:r>
            <a:r>
              <a:rPr lang="ko-KR" altLang="en-US" dirty="0"/>
              <a:t>는 처음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에서 계속 실행될 </a:t>
            </a:r>
            <a:r>
              <a:rPr lang="ko-KR" altLang="en-US" dirty="0" err="1"/>
              <a:t>꺼고</a:t>
            </a:r>
            <a:r>
              <a:rPr lang="en-US" altLang="ko-KR" dirty="0"/>
              <a:t>, context switching </a:t>
            </a:r>
            <a:r>
              <a:rPr lang="ko-KR" altLang="en-US" dirty="0"/>
              <a:t>은 큰 비용손실 없이 자연스럽게 처리될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부하가 많아져서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en-US" altLang="ko-KR" dirty="0"/>
              <a:t>thread </a:t>
            </a:r>
            <a:r>
              <a:rPr lang="ko-KR" altLang="en-US" dirty="0"/>
              <a:t>가 모두 일하는 상황이 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적은 </a:t>
            </a:r>
            <a:r>
              <a:rPr lang="en-US" altLang="ko-KR" dirty="0"/>
              <a:t>core</a:t>
            </a:r>
            <a:r>
              <a:rPr lang="ko-KR" altLang="en-US" dirty="0"/>
              <a:t>를 차지하기 위해 </a:t>
            </a:r>
            <a:r>
              <a:rPr lang="en-US" altLang="ko-KR" dirty="0"/>
              <a:t>thread </a:t>
            </a:r>
            <a:r>
              <a:rPr lang="ko-KR" altLang="en-US" dirty="0"/>
              <a:t>간 경합이 발생하며</a:t>
            </a:r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에서 분할 실행되는 </a:t>
            </a:r>
            <a:r>
              <a:rPr lang="en-US" altLang="ko-KR" dirty="0"/>
              <a:t>thread </a:t>
            </a:r>
            <a:r>
              <a:rPr lang="ko-KR" altLang="en-US" dirty="0"/>
              <a:t>개수가 많아지고</a:t>
            </a:r>
            <a:r>
              <a:rPr lang="en-US" altLang="ko-KR" dirty="0"/>
              <a:t>, </a:t>
            </a:r>
            <a:r>
              <a:rPr lang="ko-KR" altLang="en-US" dirty="0"/>
              <a:t>이는 그만큼 </a:t>
            </a:r>
            <a:r>
              <a:rPr lang="en-US" altLang="ko-KR" dirty="0"/>
              <a:t>context switching </a:t>
            </a:r>
            <a:r>
              <a:rPr lang="ko-KR" altLang="en-US" dirty="0"/>
              <a:t>회수가 많아지게 되므로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context switching </a:t>
            </a:r>
            <a:r>
              <a:rPr lang="ko-KR" altLang="en-US" dirty="0"/>
              <a:t>비용 총합이 커지는 결과를 초래합니다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core</a:t>
            </a:r>
            <a:r>
              <a:rPr lang="ko-KR" altLang="en-US" dirty="0"/>
              <a:t>에 불필요한 부하가 걸려 처리 지연으로 이어집니다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비싸다고도 하고</a:t>
            </a:r>
            <a:endParaRPr lang="en-US" altLang="ko-KR" dirty="0"/>
          </a:p>
          <a:p>
            <a:r>
              <a:rPr lang="en-US" altLang="ko-KR" dirty="0"/>
              <a:t>thread 1000</a:t>
            </a:r>
            <a:r>
              <a:rPr lang="ko-KR" altLang="en-US" dirty="0"/>
              <a:t>개를 만들면 메모리는 </a:t>
            </a:r>
            <a:r>
              <a:rPr lang="en-US" altLang="ko-KR" dirty="0"/>
              <a:t>1.6G </a:t>
            </a:r>
            <a:r>
              <a:rPr lang="ko-KR" altLang="en-US" dirty="0"/>
              <a:t>잡아먹거든요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I/O blocking </a:t>
            </a:r>
            <a:r>
              <a:rPr lang="ko-KR" altLang="en-US" dirty="0"/>
              <a:t>으로 </a:t>
            </a:r>
            <a:r>
              <a:rPr lang="en-US" altLang="ko-KR" dirty="0"/>
              <a:t>block 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</a:t>
            </a:r>
            <a:r>
              <a:rPr lang="en-US" altLang="ko-KR" dirty="0"/>
              <a:t>thread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처리율이 저하되는 현상이 발생합니다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en-US" altLang="ko-KR" dirty="0"/>
              <a:t>thread </a:t>
            </a:r>
            <a:r>
              <a:rPr lang="ko-KR" altLang="en-US" dirty="0"/>
              <a:t>개수 </a:t>
            </a:r>
            <a:r>
              <a:rPr lang="en-US" altLang="ko-KR" dirty="0"/>
              <a:t>== core </a:t>
            </a:r>
            <a:r>
              <a:rPr lang="ko-KR" altLang="en-US" dirty="0"/>
              <a:t>개수 로 설정되기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ko-KR" altLang="en-US" dirty="0"/>
              <a:t>에서 관리하는 </a:t>
            </a:r>
            <a:r>
              <a:rPr lang="en-US" altLang="ko-KR" dirty="0"/>
              <a:t>thread </a:t>
            </a:r>
            <a:r>
              <a:rPr lang="ko-KR" altLang="en-US" dirty="0"/>
              <a:t>가 아니라 프로그램 </a:t>
            </a:r>
            <a:r>
              <a:rPr lang="en-US" altLang="ko-KR" dirty="0"/>
              <a:t>code block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core</a:t>
            </a:r>
            <a:r>
              <a:rPr lang="ko-KR" altLang="en-US" dirty="0"/>
              <a:t>에서 실행되더라도 </a:t>
            </a:r>
            <a:r>
              <a:rPr lang="en-US" altLang="ko-KR" dirty="0"/>
              <a:t>context switching </a:t>
            </a:r>
            <a:r>
              <a:rPr lang="ko-KR" altLang="en-US" dirty="0"/>
              <a:t>비용이 발생하지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놀지만 않는다면</a:t>
            </a:r>
            <a:r>
              <a:rPr lang="en-US" altLang="ko-KR" dirty="0"/>
              <a:t>, </a:t>
            </a:r>
            <a:r>
              <a:rPr lang="ko-KR" altLang="en-US" dirty="0" err="1"/>
              <a:t>요청받은대로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를 끊임없이 계속 처리할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마치 무한대의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MVC</a:t>
            </a:r>
            <a:r>
              <a:rPr lang="ko-KR" altLang="en-US" dirty="0"/>
              <a:t>에 구성해 놓은 것처럼 트래픽 수용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1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가 빠른 이유는 바로 처리 방식이 다르기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Non-block I/O </a:t>
            </a:r>
            <a:r>
              <a:rPr lang="ko-KR" altLang="en-US" dirty="0"/>
              <a:t>를 이용한 비동기 호출</a:t>
            </a:r>
            <a:endParaRPr lang="en-US" altLang="ko-KR" dirty="0"/>
          </a:p>
          <a:p>
            <a:r>
              <a:rPr lang="ko-KR" altLang="en-US" dirty="0"/>
              <a:t>그리고 이를 처리해주는 </a:t>
            </a:r>
            <a:r>
              <a:rPr lang="en-US" altLang="ko-KR" dirty="0"/>
              <a:t>Event loop </a:t>
            </a:r>
            <a:r>
              <a:rPr lang="ko-KR" altLang="en-US" dirty="0" err="1"/>
              <a:t>메카니즘입니다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빠르다고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구체적으로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빈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처리하기 때문에 빠르게 동작할 수 있습니다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처리한다는 의미를 좀 더 자세히 </a:t>
            </a:r>
            <a:r>
              <a:rPr lang="ko-KR" altLang="en-US" dirty="0" err="1"/>
              <a:t>살펴볼께요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IBM </a:t>
            </a:r>
            <a:r>
              <a:rPr lang="ko-KR" altLang="en-US" dirty="0"/>
              <a:t>에서 발표한 논문입니다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Boost application performance using asynchronous I/O,</a:t>
            </a:r>
          </a:p>
          <a:p>
            <a:r>
              <a:rPr lang="ko-KR" altLang="en-US" dirty="0"/>
              <a:t>비동기 </a:t>
            </a:r>
            <a:r>
              <a:rPr lang="en-US" altLang="ko-KR" dirty="0"/>
              <a:t>I/O </a:t>
            </a:r>
            <a:r>
              <a:rPr lang="ko-KR" altLang="en-US" dirty="0"/>
              <a:t>호출을 이용해 어플리케이션 성능을 향상시키는 </a:t>
            </a:r>
            <a:r>
              <a:rPr lang="ko-KR" altLang="en-US" dirty="0" err="1"/>
              <a:t>방법이라는데요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application </a:t>
            </a:r>
            <a:r>
              <a:rPr lang="ko-KR" altLang="en-US" dirty="0"/>
              <a:t>은 </a:t>
            </a:r>
            <a:r>
              <a:rPr lang="en-US" altLang="ko-KR" dirty="0"/>
              <a:t>thread </a:t>
            </a:r>
            <a:r>
              <a:rPr lang="ko-KR" altLang="en-US" dirty="0"/>
              <a:t>하나</a:t>
            </a:r>
            <a:r>
              <a:rPr lang="en-US" altLang="ko-KR" dirty="0"/>
              <a:t>, single thread 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/ Non-blocking </a:t>
            </a:r>
            <a:r>
              <a:rPr lang="ko-KR" altLang="en-US" dirty="0"/>
              <a:t>은 </a:t>
            </a:r>
            <a:r>
              <a:rPr lang="en-US" altLang="ko-KR" dirty="0"/>
              <a:t>Kernel </a:t>
            </a:r>
            <a:r>
              <a:rPr lang="ko-KR" altLang="en-US" dirty="0"/>
              <a:t>처리를 </a:t>
            </a:r>
            <a:r>
              <a:rPr lang="en-US" altLang="ko-KR" dirty="0"/>
              <a:t>thread </a:t>
            </a:r>
            <a:r>
              <a:rPr lang="ko-KR" altLang="en-US" dirty="0"/>
              <a:t>가 기다리는지 </a:t>
            </a:r>
            <a:r>
              <a:rPr lang="en-US" altLang="ko-KR" dirty="0"/>
              <a:t>/ </a:t>
            </a:r>
            <a:r>
              <a:rPr lang="ko-KR" altLang="en-US" dirty="0"/>
              <a:t>기다리지 않는지 관점에서 나눈 거고요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Synchronous / Asynchronous </a:t>
            </a:r>
            <a:r>
              <a:rPr lang="ko-KR" altLang="en-US" dirty="0"/>
              <a:t>는 </a:t>
            </a:r>
            <a:r>
              <a:rPr lang="en-US" altLang="ko-KR" dirty="0"/>
              <a:t>single thread </a:t>
            </a:r>
            <a:r>
              <a:rPr lang="ko-KR" altLang="en-US" dirty="0"/>
              <a:t>가 어떤 </a:t>
            </a:r>
            <a:r>
              <a:rPr lang="en-US" altLang="ko-KR" dirty="0"/>
              <a:t>task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하나씩 처리하는지 </a:t>
            </a:r>
            <a:r>
              <a:rPr lang="en-US" altLang="ko-KR" dirty="0"/>
              <a:t>/ </a:t>
            </a:r>
            <a:r>
              <a:rPr lang="ko-KR" altLang="en-US" dirty="0"/>
              <a:t>동시에 여러 개 처리할 수 있는지 관점으로 나눈 거라고 보시면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, </a:t>
            </a:r>
            <a:r>
              <a:rPr lang="ko-KR" altLang="en-US" dirty="0"/>
              <a:t>저희 별다방에서 라떼 한 잔 </a:t>
            </a:r>
            <a:r>
              <a:rPr lang="ko-KR" altLang="en-US" dirty="0" err="1"/>
              <a:t>사먹어</a:t>
            </a:r>
            <a:r>
              <a:rPr lang="ko-KR" altLang="en-US" dirty="0"/>
              <a:t> 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그라인딩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스팀머신에서</a:t>
            </a:r>
            <a:r>
              <a:rPr lang="ko-KR" altLang="en-US" dirty="0"/>
              <a:t> 커피 내리고 </a:t>
            </a:r>
            <a:r>
              <a:rPr lang="en-US" altLang="ko-KR" dirty="0"/>
              <a:t>-&gt; </a:t>
            </a:r>
            <a:r>
              <a:rPr lang="ko-KR" altLang="en-US" dirty="0"/>
              <a:t>우유 데우고 </a:t>
            </a:r>
            <a:r>
              <a:rPr lang="en-US" altLang="ko-KR" dirty="0"/>
              <a:t>-&gt; </a:t>
            </a:r>
            <a:r>
              <a:rPr lang="ko-KR" altLang="en-US" dirty="0"/>
              <a:t>거품 내고 </a:t>
            </a:r>
            <a:r>
              <a:rPr lang="en-US" altLang="ko-KR" dirty="0"/>
              <a:t>-&gt; </a:t>
            </a:r>
            <a:r>
              <a:rPr lang="ko-KR" altLang="en-US" dirty="0"/>
              <a:t>만들어진 우유에 커피 부어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일에 순서는 있지만</a:t>
            </a:r>
            <a:r>
              <a:rPr lang="en-US" altLang="ko-KR" dirty="0"/>
              <a:t>, </a:t>
            </a:r>
            <a:r>
              <a:rPr lang="ko-KR" altLang="en-US" dirty="0"/>
              <a:t>이렇게 모든 일을 기다렸다 진행할 필요는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식으로는 밀려들어오는 주문을 빨리 처리하기가 어려워요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직원을 몇 명 더 뽑기로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4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커피 가는 거나 우유 데우는 일들은 기계가 하잖아요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사람은 한 번에 </a:t>
            </a:r>
            <a:r>
              <a:rPr lang="ko-KR" altLang="en-US" dirty="0" err="1"/>
              <a:t>하나씩밖엔</a:t>
            </a:r>
            <a:r>
              <a:rPr lang="ko-KR" altLang="en-US" dirty="0"/>
              <a:t> 일 할 수 없어요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기계가 일하는 동안 다른 일을 빨리 빨리 진행시키면</a:t>
            </a:r>
            <a:r>
              <a:rPr lang="en-US" altLang="ko-KR" dirty="0"/>
              <a:t>, </a:t>
            </a:r>
            <a:r>
              <a:rPr lang="ko-KR" altLang="en-US" dirty="0"/>
              <a:t>동시에 여러 일을 진행시킬 수가 있어요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4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boot-20-webflux-reactive-performance-tes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14:cNvPr>
              <p14:cNvContentPartPr/>
              <p14:nvPr/>
            </p14:nvContentPartPr>
            <p14:xfrm>
              <a:off x="-2345040" y="1043471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52240" y="1029071"/>
                <a:ext cx="144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901584" y="1831781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301907" y="3177249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2185048" y="2491743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658522" y="3837211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61" y="2914302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5125866" y="4501570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4544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707065" y="1686299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133999" y="3775257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813940" y="203026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78529" y="3432950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5" y="2991021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19368" y="4455085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1933785" y="2403697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2847904" y="3090643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2054805" y="276264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3276499" y="4115171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2B6BD5-1B68-C8CE-5750-94B30027FEEC}"/>
              </a:ext>
            </a:extLst>
          </p:cNvPr>
          <p:cNvSpPr/>
          <p:nvPr/>
        </p:nvSpPr>
        <p:spPr>
          <a:xfrm>
            <a:off x="4417338" y="4792367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85458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Socket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1B090D-E0F1-2976-9E83-190B8FEAD452}"/>
              </a:ext>
            </a:extLst>
          </p:cNvPr>
          <p:cNvSpPr/>
          <p:nvPr/>
        </p:nvSpPr>
        <p:spPr>
          <a:xfrm>
            <a:off x="1014984" y="2185416"/>
            <a:ext cx="2139696" cy="2377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A39DC-BDB0-A6B2-6451-496828011318}"/>
              </a:ext>
            </a:extLst>
          </p:cNvPr>
          <p:cNvSpPr txBox="1"/>
          <p:nvPr/>
        </p:nvSpPr>
        <p:spPr>
          <a:xfrm>
            <a:off x="1183982" y="1883664"/>
            <a:ext cx="13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Machine A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922FC5-8E0A-87AB-57A3-5239436EAECA}"/>
              </a:ext>
            </a:extLst>
          </p:cNvPr>
          <p:cNvSpPr/>
          <p:nvPr/>
        </p:nvSpPr>
        <p:spPr>
          <a:xfrm>
            <a:off x="1183982" y="2679712"/>
            <a:ext cx="1806105" cy="16819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CC559-9A7F-29E0-3EFC-50C76747884E}"/>
              </a:ext>
            </a:extLst>
          </p:cNvPr>
          <p:cNvSpPr txBox="1"/>
          <p:nvPr/>
        </p:nvSpPr>
        <p:spPr>
          <a:xfrm>
            <a:off x="1183983" y="2297077"/>
            <a:ext cx="105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Process A</a:t>
            </a:r>
            <a:endParaRPr lang="ko-KR" altLang="en-US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A2518F-76BC-DAB8-B6D6-26C346C79652}"/>
              </a:ext>
            </a:extLst>
          </p:cNvPr>
          <p:cNvSpPr/>
          <p:nvPr/>
        </p:nvSpPr>
        <p:spPr>
          <a:xfrm>
            <a:off x="1564468" y="3143210"/>
            <a:ext cx="1342810" cy="105644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94F81-9293-FFF9-C9C2-27DD5E6F0175}"/>
              </a:ext>
            </a:extLst>
          </p:cNvPr>
          <p:cNvSpPr txBox="1"/>
          <p:nvPr/>
        </p:nvSpPr>
        <p:spPr>
          <a:xfrm>
            <a:off x="1800621" y="2811904"/>
            <a:ext cx="105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/>
              <a:t>Socket_A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25A29C-1E66-7D84-ED15-D26FF332D04C}"/>
              </a:ext>
            </a:extLst>
          </p:cNvPr>
          <p:cNvSpPr/>
          <p:nvPr/>
        </p:nvSpPr>
        <p:spPr>
          <a:xfrm>
            <a:off x="5607309" y="2167128"/>
            <a:ext cx="2139696" cy="2377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0BAE2-9035-04F9-4158-9254B1DB911E}"/>
              </a:ext>
            </a:extLst>
          </p:cNvPr>
          <p:cNvSpPr txBox="1"/>
          <p:nvPr/>
        </p:nvSpPr>
        <p:spPr>
          <a:xfrm>
            <a:off x="6196420" y="1865376"/>
            <a:ext cx="14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Machine  B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BAAB19-87B9-7B5C-7A8C-4EE840AC8DC7}"/>
              </a:ext>
            </a:extLst>
          </p:cNvPr>
          <p:cNvSpPr/>
          <p:nvPr/>
        </p:nvSpPr>
        <p:spPr>
          <a:xfrm>
            <a:off x="5776307" y="2661424"/>
            <a:ext cx="1806105" cy="16819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2F059-00C2-AA40-51AB-492A8DC7F489}"/>
              </a:ext>
            </a:extLst>
          </p:cNvPr>
          <p:cNvSpPr txBox="1"/>
          <p:nvPr/>
        </p:nvSpPr>
        <p:spPr>
          <a:xfrm>
            <a:off x="6544404" y="2278789"/>
            <a:ext cx="105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Process B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F274814-0E53-E4BC-1FED-81CF21F10935}"/>
              </a:ext>
            </a:extLst>
          </p:cNvPr>
          <p:cNvSpPr/>
          <p:nvPr/>
        </p:nvSpPr>
        <p:spPr>
          <a:xfrm>
            <a:off x="5909905" y="3124922"/>
            <a:ext cx="1342810" cy="1056449"/>
          </a:xfrm>
          <a:prstGeom prst="roundRect">
            <a:avLst/>
          </a:prstGeom>
          <a:noFill/>
          <a:ln w="38100">
            <a:solidFill>
              <a:srgbClr val="DA2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1E4CB-544F-7F4E-46F5-30CABAC0CF0A}"/>
              </a:ext>
            </a:extLst>
          </p:cNvPr>
          <p:cNvSpPr txBox="1"/>
          <p:nvPr/>
        </p:nvSpPr>
        <p:spPr>
          <a:xfrm>
            <a:off x="5908314" y="2793616"/>
            <a:ext cx="105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Socket_B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8A2730-7C74-CB6A-646E-EE40E5562819}"/>
              </a:ext>
            </a:extLst>
          </p:cNvPr>
          <p:cNvSpPr/>
          <p:nvPr/>
        </p:nvSpPr>
        <p:spPr>
          <a:xfrm>
            <a:off x="1800621" y="3306200"/>
            <a:ext cx="1051890" cy="338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send_buffer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2184F4-5818-49F0-8B32-59B6DBD46DC1}"/>
              </a:ext>
            </a:extLst>
          </p:cNvPr>
          <p:cNvSpPr/>
          <p:nvPr/>
        </p:nvSpPr>
        <p:spPr>
          <a:xfrm>
            <a:off x="1800621" y="3790119"/>
            <a:ext cx="1051890" cy="3385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recv_buffer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3735B0-0ECF-F7F8-1C9E-9CD8AF2129BC}"/>
              </a:ext>
            </a:extLst>
          </p:cNvPr>
          <p:cNvSpPr/>
          <p:nvPr/>
        </p:nvSpPr>
        <p:spPr>
          <a:xfrm>
            <a:off x="6003813" y="3303152"/>
            <a:ext cx="1051890" cy="338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send_buffer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CD411AB-D99C-4633-7CB7-B88C913AA73E}"/>
              </a:ext>
            </a:extLst>
          </p:cNvPr>
          <p:cNvSpPr/>
          <p:nvPr/>
        </p:nvSpPr>
        <p:spPr>
          <a:xfrm>
            <a:off x="6003813" y="3787071"/>
            <a:ext cx="1051890" cy="3385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recv_buffer</a:t>
            </a:r>
            <a:endParaRPr lang="ko-KR" altLang="en-US" sz="1200" dirty="0"/>
          </a:p>
        </p:txBody>
      </p:sp>
      <p:sp>
        <p:nvSpPr>
          <p:cNvPr id="25" name="구름 24">
            <a:extLst>
              <a:ext uri="{FF2B5EF4-FFF2-40B4-BE49-F238E27FC236}">
                <a16:creationId xmlns:a16="http://schemas.microsoft.com/office/drawing/2014/main" id="{C49C9A3B-0C8F-876F-94BF-59F6DF39B87B}"/>
              </a:ext>
            </a:extLst>
          </p:cNvPr>
          <p:cNvSpPr/>
          <p:nvPr/>
        </p:nvSpPr>
        <p:spPr>
          <a:xfrm>
            <a:off x="3639312" y="3204249"/>
            <a:ext cx="1638300" cy="897793"/>
          </a:xfrm>
          <a:prstGeom prst="cloud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Network</a:t>
            </a: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55B001-E5AA-81E2-C3CD-26C81F187047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852511" y="3472429"/>
            <a:ext cx="3151302" cy="4869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34B7DD-1AAD-A15A-D062-A94A31C2C8E2}"/>
              </a:ext>
            </a:extLst>
          </p:cNvPr>
          <p:cNvSpPr txBox="1"/>
          <p:nvPr/>
        </p:nvSpPr>
        <p:spPr>
          <a:xfrm>
            <a:off x="1564468" y="4709160"/>
            <a:ext cx="180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read(</a:t>
            </a:r>
            <a:r>
              <a:rPr lang="en-US" altLang="ko-KR" dirty="0" err="1">
                <a:solidFill>
                  <a:schemeClr val="accent1"/>
                </a:solidFill>
              </a:rPr>
              <a:t>socket_A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53FC2-C74E-72F1-52BB-8B3962666E8E}"/>
              </a:ext>
            </a:extLst>
          </p:cNvPr>
          <p:cNvSpPr txBox="1"/>
          <p:nvPr/>
        </p:nvSpPr>
        <p:spPr>
          <a:xfrm>
            <a:off x="5908314" y="4651909"/>
            <a:ext cx="180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write(</a:t>
            </a:r>
            <a:r>
              <a:rPr lang="en-US" altLang="ko-KR" dirty="0" err="1">
                <a:solidFill>
                  <a:srgbClr val="DA2ADE"/>
                </a:solidFill>
              </a:rPr>
              <a:t>socket_B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99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Sync / 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Sync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Async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IntelliJ community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+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+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50" y="2152650"/>
            <a:ext cx="1933014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120715" y="2150998"/>
            <a:ext cx="1381686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runnable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778358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8F1F04-856C-39DA-0427-BBB543BFEC8C}"/>
              </a:ext>
            </a:extLst>
          </p:cNvPr>
          <p:cNvSpPr/>
          <p:nvPr/>
        </p:nvSpPr>
        <p:spPr>
          <a:xfrm>
            <a:off x="3882498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768470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655527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7391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4970336" y="3531705"/>
            <a:ext cx="11885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260493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  <a:p>
            <a:pPr algn="ctr"/>
            <a:r>
              <a:rPr lang="en-US" altLang="ko-KR" sz="700" dirty="0"/>
              <a:t>wait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583189" y="2154730"/>
            <a:ext cx="115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Program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592622" y="3531705"/>
            <a:ext cx="105523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2997150" y="4325102"/>
            <a:ext cx="54321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4687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3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Event Loop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716245" y="2065469"/>
            <a:ext cx="1450489" cy="830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308626" y="2065469"/>
            <a:ext cx="1450489" cy="83069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3901007" y="2065469"/>
            <a:ext cx="1450489" cy="830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5493388" y="2065469"/>
            <a:ext cx="1450489" cy="8306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B2C099-1D48-CE83-BFD1-CD53692FC2E5}"/>
              </a:ext>
            </a:extLst>
          </p:cNvPr>
          <p:cNvSpPr/>
          <p:nvPr/>
        </p:nvSpPr>
        <p:spPr>
          <a:xfrm>
            <a:off x="7085768" y="2065469"/>
            <a:ext cx="1450489" cy="8306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5288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287571" y="2197543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287571" y="3216324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879951" y="4227755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919440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19437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90098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4190098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5414348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4190101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5414348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DAD1C1-C25D-F381-6075-938588D5A8F1}"/>
              </a:ext>
            </a:extLst>
          </p:cNvPr>
          <p:cNvSpPr/>
          <p:nvPr/>
        </p:nvSpPr>
        <p:spPr>
          <a:xfrm>
            <a:off x="6751813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289326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2067</TotalTime>
  <Words>1881</Words>
  <Application>Microsoft Office PowerPoint</Application>
  <PresentationFormat>화면 슬라이드 쇼(16:9)</PresentationFormat>
  <Paragraphs>434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Spoqa Han Sans Neo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558</cp:revision>
  <dcterms:created xsi:type="dcterms:W3CDTF">2023-07-11T14:27:12Z</dcterms:created>
  <dcterms:modified xsi:type="dcterms:W3CDTF">2023-07-23T18:33:05Z</dcterms:modified>
</cp:coreProperties>
</file>