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594</TotalTime>
  <Words>630</Words>
  <Application>Microsoft Office PowerPoint</Application>
  <PresentationFormat>화면 슬라이드 쇼(16:9)</PresentationFormat>
  <Paragraphs>99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135</cp:revision>
  <dcterms:created xsi:type="dcterms:W3CDTF">2023-07-11T14:27:12Z</dcterms:created>
  <dcterms:modified xsi:type="dcterms:W3CDTF">2023-07-20T04:48:56Z</dcterms:modified>
</cp:coreProperties>
</file>