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8" r:id="rId9"/>
    <p:sldId id="319" r:id="rId10"/>
    <p:sldId id="320" r:id="rId11"/>
    <p:sldId id="300" r:id="rId12"/>
    <p:sldId id="321" r:id="rId13"/>
    <p:sldId id="302" r:id="rId14"/>
    <p:sldId id="322" r:id="rId15"/>
    <p:sldId id="323" r:id="rId16"/>
    <p:sldId id="303" r:id="rId17"/>
    <p:sldId id="324" r:id="rId18"/>
    <p:sldId id="325" r:id="rId19"/>
    <p:sldId id="262" r:id="rId20"/>
    <p:sldId id="326" r:id="rId21"/>
    <p:sldId id="330" r:id="rId22"/>
    <p:sldId id="327" r:id="rId23"/>
    <p:sldId id="329" r:id="rId24"/>
    <p:sldId id="328" r:id="rId25"/>
    <p:sldId id="33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41" autoAdjust="0"/>
  </p:normalViewPr>
  <p:slideViewPr>
    <p:cSldViewPr snapToGrid="0" showGuides="1">
      <p:cViewPr varScale="1">
        <p:scale>
          <a:sx n="109" d="100"/>
          <a:sy n="109" d="100"/>
        </p:scale>
        <p:origin x="1572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를 식별하기 위한 고유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UUID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Universal Unique </a:t>
            </a:r>
            <a:r>
              <a:rPr lang="en-US" altLang="ko-KR" dirty="0" err="1"/>
              <a:t>IDentifier</a:t>
            </a:r>
            <a:r>
              <a:rPr lang="en-US" altLang="ko-KR" dirty="0"/>
              <a:t>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어느 곳에서도 고유한 </a:t>
            </a:r>
            <a:r>
              <a:rPr lang="en-US" altLang="ko-KR" dirty="0"/>
              <a:t>ID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- 12</a:t>
            </a:r>
            <a:r>
              <a:rPr lang="ko-KR" altLang="en-US" dirty="0"/>
              <a:t>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 는 </a:t>
            </a:r>
            <a:r>
              <a:rPr lang="en-US" altLang="ko-KR" dirty="0"/>
              <a:t>version 5 </a:t>
            </a:r>
            <a:r>
              <a:rPr lang="ko-KR" altLang="en-US" dirty="0"/>
              <a:t>까지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Java </a:t>
            </a:r>
            <a:r>
              <a:rPr lang="ko-KR" altLang="en-US" dirty="0"/>
              <a:t>에서 표준으로 제공하는 </a:t>
            </a:r>
            <a:r>
              <a:rPr lang="en-US" altLang="ko-KR" dirty="0"/>
              <a:t>V4 </a:t>
            </a:r>
            <a:r>
              <a:rPr lang="ko-KR" altLang="en-US" dirty="0"/>
              <a:t>방식을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v1 : 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v2 : v1</a:t>
            </a:r>
            <a:r>
              <a:rPr lang="ko-KR" altLang="en-US" dirty="0"/>
              <a:t>과 마찬가지로 </a:t>
            </a:r>
            <a:r>
              <a:rPr lang="en-US" altLang="ko-KR" dirty="0"/>
              <a:t>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timestamp </a:t>
            </a:r>
            <a:r>
              <a:rPr lang="ko-KR" altLang="en-US" dirty="0"/>
              <a:t>필드를 줄이고</a:t>
            </a:r>
            <a:r>
              <a:rPr lang="en-US" altLang="ko-KR" dirty="0"/>
              <a:t>, Domain/Identifier </a:t>
            </a:r>
            <a:r>
              <a:rPr lang="ko-KR" altLang="en-US" dirty="0"/>
              <a:t>필드를 추가함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UUID</a:t>
            </a:r>
            <a:r>
              <a:rPr lang="ko-KR" altLang="en-US" dirty="0"/>
              <a:t>가 아니라 </a:t>
            </a:r>
            <a:r>
              <a:rPr lang="en-US" altLang="ko-KR" dirty="0"/>
              <a:t>DCE (Distributed computing environment) </a:t>
            </a:r>
            <a:r>
              <a:rPr lang="ko-KR" altLang="en-US" dirty="0"/>
              <a:t>환경을 위한 특수목적 </a:t>
            </a:r>
            <a:r>
              <a:rPr lang="en-US" altLang="ko-KR" dirty="0"/>
              <a:t>UUID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v3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MD5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MD5 </a:t>
            </a:r>
            <a:r>
              <a:rPr lang="en-US" altLang="ko-KR" dirty="0" err="1"/>
              <a:t>hasing</a:t>
            </a:r>
            <a:r>
              <a:rPr lang="en-US" altLang="ko-KR" dirty="0"/>
              <a:t> </a:t>
            </a:r>
            <a:r>
              <a:rPr lang="ko-KR" altLang="en-US" dirty="0"/>
              <a:t>알고리즘은 보안취약점을 이용해 </a:t>
            </a:r>
            <a:r>
              <a:rPr lang="en-US" altLang="ko-KR" dirty="0"/>
              <a:t>reverse hashing</a:t>
            </a:r>
            <a:r>
              <a:rPr lang="ko-KR" altLang="en-US" dirty="0"/>
              <a:t>이 가능하기 때문에</a:t>
            </a:r>
            <a:r>
              <a:rPr lang="en-US" altLang="ko-KR" dirty="0"/>
              <a:t>, v3 </a:t>
            </a:r>
            <a:r>
              <a:rPr lang="ko-KR" altLang="en-US" dirty="0"/>
              <a:t>대신 </a:t>
            </a:r>
            <a:r>
              <a:rPr lang="en-US" altLang="ko-KR" dirty="0"/>
              <a:t>v5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v5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SHA-1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v4 : random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16 byte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비트의 값을 항상 변경해줍니다</a:t>
            </a:r>
            <a:r>
              <a:rPr lang="en-US" altLang="ko-KR" dirty="0"/>
              <a:t>. (RFC-4122 section 4.4)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충돌이 날 수 있지만</a:t>
            </a:r>
            <a:r>
              <a:rPr lang="en-US" altLang="ko-KR" dirty="0"/>
              <a:t>, </a:t>
            </a:r>
            <a:r>
              <a:rPr lang="ko-KR" altLang="en-US" dirty="0"/>
              <a:t>확률이 </a:t>
            </a:r>
            <a:r>
              <a:rPr lang="en-US" altLang="ko-KR" dirty="0"/>
              <a:t>0</a:t>
            </a:r>
            <a:r>
              <a:rPr lang="ko-KR" altLang="en-US" dirty="0"/>
              <a:t>에 수렴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 err="1"/>
              <a:t>년동안</a:t>
            </a:r>
            <a:r>
              <a:rPr lang="ko-KR" altLang="en-US" dirty="0"/>
              <a:t> 생성해야 충돌 한 번이 발생할 확률이 </a:t>
            </a:r>
            <a:r>
              <a:rPr lang="en-US" altLang="ko-KR" dirty="0"/>
              <a:t>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1030"/>
            <a:ext cx="6915150" cy="433387"/>
          </a:xfrm>
        </p:spPr>
        <p:txBody>
          <a:bodyPr/>
          <a:lstStyle/>
          <a:p>
            <a:r>
              <a:rPr lang="en-US" altLang="ko-KR" dirty="0"/>
              <a:t>UUID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3943349" y="2672135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4957762" y="2672134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3535224" y="34226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4663937" y="342264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855178" y="2343124"/>
            <a:ext cx="9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24060" y="2620123"/>
            <a:ext cx="9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8C9D7-3B3E-195D-395D-E510B865962E}"/>
              </a:ext>
            </a:extLst>
          </p:cNvPr>
          <p:cNvSpPr txBox="1"/>
          <p:nvPr/>
        </p:nvSpPr>
        <p:spPr>
          <a:xfrm>
            <a:off x="1910864" y="4285471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666415" y="3250910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94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BB8486-1FC7-CB94-C5C5-3DFEB613BAFE}"/>
              </a:ext>
            </a:extLst>
          </p:cNvPr>
          <p:cNvSpPr txBox="1"/>
          <p:nvPr/>
        </p:nvSpPr>
        <p:spPr>
          <a:xfrm>
            <a:off x="1855178" y="2343124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&amp; Transaction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42F34-1321-0756-6AE3-A63344826CE5}"/>
              </a:ext>
            </a:extLst>
          </p:cNvPr>
          <p:cNvCxnSpPr/>
          <p:nvPr/>
        </p:nvCxnSpPr>
        <p:spPr>
          <a:xfrm flipH="1">
            <a:off x="1855178" y="3912577"/>
            <a:ext cx="1066254" cy="237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32F5C3-6F1E-A0DB-A1AE-FDBA1968FA66}"/>
              </a:ext>
            </a:extLst>
          </p:cNvPr>
          <p:cNvCxnSpPr/>
          <p:nvPr/>
        </p:nvCxnSpPr>
        <p:spPr>
          <a:xfrm flipH="1">
            <a:off x="3678117" y="2842846"/>
            <a:ext cx="1066254" cy="237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094E18-19A2-EC98-0C89-436189F69339}"/>
              </a:ext>
            </a:extLst>
          </p:cNvPr>
          <p:cNvSpPr txBox="1"/>
          <p:nvPr/>
        </p:nvSpPr>
        <p:spPr>
          <a:xfrm>
            <a:off x="3678117" y="2604731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&amp; Transaction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03748-8D0A-74E6-7F4B-4D7C029FB4CB}"/>
              </a:ext>
            </a:extLst>
          </p:cNvPr>
          <p:cNvSpPr/>
          <p:nvPr/>
        </p:nvSpPr>
        <p:spPr>
          <a:xfrm>
            <a:off x="6312877" y="1206368"/>
            <a:ext cx="967154" cy="3586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Locker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466F2B-224A-1884-3DBE-DF9B51A0ADAB}"/>
              </a:ext>
            </a:extLst>
          </p:cNvPr>
          <p:cNvCxnSpPr>
            <a:stCxn id="3" idx="2"/>
          </p:cNvCxnSpPr>
          <p:nvPr/>
        </p:nvCxnSpPr>
        <p:spPr>
          <a:xfrm>
            <a:off x="6796454" y="1565032"/>
            <a:ext cx="35169" cy="3545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03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request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67300" y="2428875"/>
            <a:ext cx="1764323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03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request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947</TotalTime>
  <Words>361</Words>
  <Application>Microsoft Office PowerPoint</Application>
  <PresentationFormat>화면 슬라이드 쇼(16:9)</PresentationFormat>
  <Paragraphs>105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구현 실습</vt:lpstr>
      <vt:lpstr>경합 시나리오</vt:lpstr>
      <vt:lpstr>구현 실습</vt:lpstr>
      <vt:lpstr>경합 시나리오</vt:lpstr>
      <vt:lpstr>구현 실습</vt:lpstr>
      <vt:lpstr>경합 시나리오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282</cp:revision>
  <dcterms:created xsi:type="dcterms:W3CDTF">2023-07-11T14:27:12Z</dcterms:created>
  <dcterms:modified xsi:type="dcterms:W3CDTF">2023-09-14T14:43:26Z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