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5" r:id="rId6"/>
    <p:sldId id="267" r:id="rId7"/>
    <p:sldId id="268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1962" autoAdjust="0"/>
  </p:normalViewPr>
  <p:slideViewPr>
    <p:cSldViewPr snapToGrid="0" showGuides="1">
      <p:cViewPr varScale="1">
        <p:scale>
          <a:sx n="58" d="100"/>
          <a:sy n="58" d="100"/>
        </p:scale>
        <p:origin x="3042" y="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복습 차원에서 여러분들이 익숙한 </a:t>
            </a:r>
            <a:r>
              <a:rPr lang="en-US" altLang="ko-KR" dirty="0"/>
              <a:t>Spring MVC </a:t>
            </a:r>
            <a:r>
              <a:rPr lang="ko-KR" altLang="en-US" dirty="0"/>
              <a:t>로 간단한 </a:t>
            </a:r>
            <a:r>
              <a:rPr lang="en-US" altLang="ko-KR" dirty="0"/>
              <a:t>CRUD </a:t>
            </a:r>
            <a:r>
              <a:rPr lang="ko-KR" altLang="en-US" dirty="0"/>
              <a:t>서비스를 만들어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만든 </a:t>
            </a:r>
            <a:r>
              <a:rPr lang="en-US" altLang="ko-KR" dirty="0"/>
              <a:t>API </a:t>
            </a:r>
            <a:r>
              <a:rPr lang="ko-KR" altLang="en-US" dirty="0"/>
              <a:t>서버는 이후 개발될 비동기 서비스와의 비교 기준이 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프레임워크는 </a:t>
            </a:r>
            <a:r>
              <a:rPr lang="en-US" altLang="ko-KR" dirty="0"/>
              <a:t>Java</a:t>
            </a:r>
            <a:r>
              <a:rPr lang="ko-KR" altLang="en-US" dirty="0"/>
              <a:t>용 오픈소스 프레임워크로 </a:t>
            </a:r>
            <a:r>
              <a:rPr lang="en-US" altLang="ko-KR" dirty="0"/>
              <a:t>Rob </a:t>
            </a:r>
            <a:r>
              <a:rPr lang="en-US" altLang="ko-KR" dirty="0" err="1"/>
              <a:t>johnson</a:t>
            </a:r>
            <a:r>
              <a:rPr lang="ko-KR" altLang="en-US" dirty="0"/>
              <a:t>에 의해 </a:t>
            </a:r>
            <a:r>
              <a:rPr lang="en-US" altLang="ko-KR" dirty="0"/>
              <a:t>2003.6 </a:t>
            </a:r>
            <a:r>
              <a:rPr lang="ko-KR" altLang="en-US" dirty="0"/>
              <a:t>처음 공식 </a:t>
            </a:r>
            <a:r>
              <a:rPr lang="en-US" altLang="ko-KR" dirty="0"/>
              <a:t>release </a:t>
            </a:r>
            <a:r>
              <a:rPr lang="ko-KR" altLang="en-US" dirty="0"/>
              <a:t>됬습니다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발표되기 전 </a:t>
            </a:r>
            <a:r>
              <a:rPr lang="en-US" altLang="ko-KR" dirty="0"/>
              <a:t>Java </a:t>
            </a:r>
            <a:r>
              <a:rPr lang="ko-KR" altLang="en-US" dirty="0" err="1"/>
              <a:t>백엔드</a:t>
            </a:r>
            <a:r>
              <a:rPr lang="ko-KR" altLang="en-US" dirty="0"/>
              <a:t> 생태계는</a:t>
            </a:r>
            <a:endParaRPr lang="en-US" altLang="ko-KR" dirty="0"/>
          </a:p>
          <a:p>
            <a:r>
              <a:rPr lang="en-US" altLang="ko-KR" dirty="0"/>
              <a:t>Java Enterprise Edition </a:t>
            </a:r>
            <a:r>
              <a:rPr lang="ko-KR" altLang="en-US" dirty="0"/>
              <a:t>이하 </a:t>
            </a:r>
            <a:r>
              <a:rPr lang="en-US" altLang="ko-KR" dirty="0"/>
              <a:t>J2EE </a:t>
            </a:r>
            <a:r>
              <a:rPr lang="ko-KR" altLang="en-US" dirty="0"/>
              <a:t>라는 표준 스펙이 시장의 방향성을 결정하고</a:t>
            </a:r>
            <a:endParaRPr lang="en-US" altLang="ko-KR" dirty="0"/>
          </a:p>
          <a:p>
            <a:r>
              <a:rPr lang="ko-KR" altLang="en-US" dirty="0"/>
              <a:t>여러 벤더사가 이 </a:t>
            </a:r>
            <a:r>
              <a:rPr lang="ko-KR" altLang="en-US" dirty="0" err="1"/>
              <a:t>표준스펙에</a:t>
            </a:r>
            <a:r>
              <a:rPr lang="ko-KR" altLang="en-US" dirty="0"/>
              <a:t> 맞춰 제품을 내놓고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en-US" altLang="ko-KR" dirty="0"/>
              <a:t>J2EE </a:t>
            </a:r>
            <a:r>
              <a:rPr lang="ko-KR" altLang="en-US" dirty="0"/>
              <a:t>표준 스펙에 맞춰 구현된 제품이고요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한 </a:t>
            </a:r>
            <a:r>
              <a:rPr lang="ko-KR" altLang="en-US" dirty="0" err="1"/>
              <a:t>번쯤은</a:t>
            </a:r>
            <a:r>
              <a:rPr lang="ko-KR" altLang="en-US" dirty="0"/>
              <a:t> </a:t>
            </a:r>
            <a:r>
              <a:rPr lang="ko-KR" altLang="en-US" dirty="0" err="1"/>
              <a:t>들어보셨을</a:t>
            </a:r>
            <a:r>
              <a:rPr lang="ko-KR" altLang="en-US" dirty="0"/>
              <a:t> </a:t>
            </a:r>
            <a:r>
              <a:rPr lang="en-US" altLang="ko-KR" dirty="0"/>
              <a:t>Enterprise Java Bean, EJB</a:t>
            </a:r>
            <a:r>
              <a:rPr lang="ko-KR" altLang="en-US" dirty="0"/>
              <a:t>도 대표적인 </a:t>
            </a:r>
            <a:r>
              <a:rPr lang="en-US" altLang="ko-KR" dirty="0"/>
              <a:t>J2EE </a:t>
            </a:r>
            <a:r>
              <a:rPr lang="ko-KR" altLang="en-US" dirty="0"/>
              <a:t>구현체입니다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J2EE</a:t>
            </a:r>
            <a:r>
              <a:rPr lang="ko-KR" altLang="en-US" dirty="0"/>
              <a:t>는 원격 통신이나 분산 </a:t>
            </a:r>
            <a:r>
              <a:rPr lang="ko-KR" altLang="en-US" dirty="0" err="1"/>
              <a:t>트렌젝션</a:t>
            </a:r>
            <a:r>
              <a:rPr lang="ko-KR" altLang="en-US" dirty="0"/>
              <a:t> 등 복잡한 기능을 은닉시키고 개발자가 비즈니스 로직 개발에만 집중할 수 있도록 하는 게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시험볼</a:t>
            </a:r>
            <a:r>
              <a:rPr lang="ko-KR" altLang="en-US" dirty="0"/>
              <a:t> 때 제일 </a:t>
            </a:r>
            <a:r>
              <a:rPr lang="ko-KR" altLang="en-US" dirty="0" err="1"/>
              <a:t>어려운게</a:t>
            </a:r>
            <a:r>
              <a:rPr lang="en-US" altLang="ko-KR" dirty="0"/>
              <a:t>, </a:t>
            </a:r>
            <a:r>
              <a:rPr lang="ko-KR" altLang="en-US" dirty="0"/>
              <a:t>빈 칸 </a:t>
            </a:r>
            <a:r>
              <a:rPr lang="ko-KR" altLang="en-US" dirty="0" err="1"/>
              <a:t>채우기거든요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 월드의 모든 문제를 내가 해결해내겠어 </a:t>
            </a:r>
            <a:r>
              <a:rPr lang="en-US" altLang="ko-KR" dirty="0"/>
              <a:t>! </a:t>
            </a:r>
            <a:r>
              <a:rPr lang="ko-KR" altLang="en-US" dirty="0"/>
              <a:t>라는 과한 사명감으로 </a:t>
            </a:r>
            <a:endParaRPr lang="en-US" altLang="ko-KR" dirty="0"/>
          </a:p>
          <a:p>
            <a:r>
              <a:rPr lang="ko-KR" altLang="en-US" dirty="0"/>
              <a:t>스펙이 너무 </a:t>
            </a:r>
            <a:r>
              <a:rPr lang="ko-KR" altLang="en-US" dirty="0" err="1"/>
              <a:t>과해졌고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개발자는 문맥도 </a:t>
            </a:r>
            <a:r>
              <a:rPr lang="ko-KR" altLang="en-US" dirty="0" err="1"/>
              <a:t>모른채</a:t>
            </a:r>
            <a:r>
              <a:rPr lang="ko-KR" altLang="en-US" dirty="0"/>
              <a:t> 채울 빈 칸이 너무 많아졌습니다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인터페이스를 구현하거나 상속해야 할 내용들이 너무 많아져서</a:t>
            </a:r>
            <a:endParaRPr lang="en-US" altLang="ko-KR" dirty="0"/>
          </a:p>
          <a:p>
            <a:r>
              <a:rPr lang="ko-KR" altLang="en-US" dirty="0" err="1"/>
              <a:t>아니러니하게</a:t>
            </a:r>
            <a:r>
              <a:rPr lang="ko-KR" altLang="en-US" dirty="0"/>
              <a:t> </a:t>
            </a:r>
            <a:r>
              <a:rPr lang="en-US" altLang="ko-KR" dirty="0"/>
              <a:t>EJB</a:t>
            </a:r>
            <a:r>
              <a:rPr lang="ko-KR" altLang="en-US" dirty="0"/>
              <a:t> 스펙에 빠져 비즈니스 로직이 잘 보이질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컴파일이 </a:t>
            </a:r>
            <a:r>
              <a:rPr lang="en-US" altLang="ko-KR" dirty="0"/>
              <a:t>30</a:t>
            </a:r>
            <a:r>
              <a:rPr lang="ko-KR" altLang="en-US" dirty="0"/>
              <a:t>분이 걸리거나</a:t>
            </a:r>
            <a:r>
              <a:rPr lang="en-US" altLang="ko-KR" dirty="0"/>
              <a:t>, </a:t>
            </a:r>
            <a:r>
              <a:rPr lang="ko-KR" altLang="en-US" dirty="0"/>
              <a:t>서버 기동에 </a:t>
            </a:r>
            <a:r>
              <a:rPr lang="en-US" altLang="ko-KR" dirty="0"/>
              <a:t>20</a:t>
            </a:r>
            <a:r>
              <a:rPr lang="ko-KR" altLang="en-US" dirty="0"/>
              <a:t>분이 소요되는 등 현장에서는 엄청난 비효율이 벌어지고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이 이럴 때 </a:t>
            </a:r>
            <a:r>
              <a:rPr lang="ko-KR" altLang="en-US" dirty="0" err="1"/>
              <a:t>등장한거죠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의 </a:t>
            </a:r>
            <a:r>
              <a:rPr lang="en-US" altLang="ko-KR" dirty="0"/>
              <a:t>POJO, </a:t>
            </a:r>
            <a:r>
              <a:rPr lang="ko-KR" altLang="en-US" dirty="0"/>
              <a:t>아무 것도 상속받지 않은 일반 </a:t>
            </a:r>
            <a:r>
              <a:rPr lang="en-US" altLang="ko-KR" dirty="0"/>
              <a:t>Java</a:t>
            </a:r>
            <a:r>
              <a:rPr lang="ko-KR" altLang="en-US" dirty="0"/>
              <a:t>객체로 엔터프라이즈 어플리케이션을 개발할 수 있다는 캐치프레이즈는 그래서 울림이 대단했습니다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 칸 없이 너무 간단했고</a:t>
            </a:r>
            <a:r>
              <a:rPr lang="en-US" altLang="ko-KR" dirty="0"/>
              <a:t> </a:t>
            </a:r>
            <a:r>
              <a:rPr lang="ko-KR" altLang="en-US" dirty="0"/>
              <a:t>비즈니스 로직이 그대로 보였거든요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</a:t>
            </a:r>
            <a:r>
              <a:rPr lang="en-US" altLang="ko-KR" dirty="0"/>
              <a:t>J2EE</a:t>
            </a:r>
            <a:r>
              <a:rPr lang="ko-KR" altLang="en-US" dirty="0"/>
              <a:t>가 디자인패턴으로 과하게 집착했던 기능들은 </a:t>
            </a:r>
            <a:r>
              <a:rPr lang="en-US" altLang="ko-KR" dirty="0"/>
              <a:t>AOP</a:t>
            </a:r>
            <a:r>
              <a:rPr lang="ko-KR" altLang="en-US" dirty="0"/>
              <a:t>로 깔끔하게 비즈니스 로직에서 분리되었고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DB persist</a:t>
            </a:r>
            <a:r>
              <a:rPr lang="ko-KR" altLang="en-US" dirty="0"/>
              <a:t>단은 </a:t>
            </a:r>
            <a:r>
              <a:rPr lang="en-US" altLang="ko-KR" dirty="0"/>
              <a:t>Spring Data</a:t>
            </a:r>
            <a:r>
              <a:rPr lang="ko-KR" altLang="en-US" dirty="0"/>
              <a:t>란 패턴 하에 손쉽게 상호전환 가능하도록 프레임워크화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</a:t>
            </a:r>
            <a:r>
              <a:rPr lang="ko-KR" altLang="en-US" dirty="0"/>
              <a:t>도 </a:t>
            </a:r>
            <a:r>
              <a:rPr lang="en-US" altLang="ko-KR" dirty="0"/>
              <a:t>EJB</a:t>
            </a:r>
            <a:r>
              <a:rPr lang="ko-KR" altLang="en-US" dirty="0"/>
              <a:t>처럼 </a:t>
            </a:r>
            <a:r>
              <a:rPr lang="en-US" altLang="ko-KR" dirty="0"/>
              <a:t>Controller</a:t>
            </a:r>
            <a:r>
              <a:rPr lang="ko-KR" altLang="en-US" dirty="0"/>
              <a:t>나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들이 메모리에 상주하는 구조인데요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처음에서는 </a:t>
            </a:r>
            <a:r>
              <a:rPr lang="en-US" altLang="ko-KR" dirty="0"/>
              <a:t>EJB</a:t>
            </a:r>
            <a:r>
              <a:rPr lang="ko-KR" altLang="en-US" dirty="0"/>
              <a:t>와 마찬가지로 이를 설정파일로 정의해 관리하고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EJB</a:t>
            </a:r>
            <a:r>
              <a:rPr lang="ko-KR" altLang="en-US" dirty="0"/>
              <a:t>와 비교할 수 없을 정도로 간단하긴 했지만 어플리케이션이 복잡해지면서 이 또한 </a:t>
            </a:r>
            <a:r>
              <a:rPr lang="en-US" altLang="ko-KR" dirty="0"/>
              <a:t>xml hell </a:t>
            </a:r>
            <a:r>
              <a:rPr lang="ko-KR" altLang="en-US" dirty="0"/>
              <a:t>이라는 이름으로 조롱거리가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설정보단 관습이라는 구호 아래</a:t>
            </a:r>
            <a:r>
              <a:rPr lang="en-US" altLang="ko-KR" dirty="0"/>
              <a:t>, </a:t>
            </a:r>
            <a:r>
              <a:rPr lang="ko-KR" altLang="en-US" dirty="0"/>
              <a:t>이런 설정을 모두 생략하고 </a:t>
            </a:r>
            <a:r>
              <a:rPr lang="en-US" altLang="ko-KR" dirty="0"/>
              <a:t>annotation</a:t>
            </a:r>
            <a:r>
              <a:rPr lang="ko-KR" altLang="en-US" dirty="0"/>
              <a:t>을 통해 자동으로 서버가 </a:t>
            </a:r>
            <a:r>
              <a:rPr lang="ko-KR" altLang="en-US" dirty="0" err="1"/>
              <a:t>기동되도록</a:t>
            </a:r>
            <a:r>
              <a:rPr lang="ko-KR" altLang="en-US" dirty="0"/>
              <a:t> 변경되었습니다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여러분들이 잘 아시는 </a:t>
            </a:r>
            <a:r>
              <a:rPr lang="en-US" altLang="ko-KR" dirty="0"/>
              <a:t>Spring boot </a:t>
            </a:r>
            <a:r>
              <a:rPr lang="ko-KR" altLang="en-US" dirty="0"/>
              <a:t>의 탄생입니다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저희가 만들어볼 간단한 </a:t>
            </a:r>
            <a:r>
              <a:rPr lang="en-US" altLang="ko-KR" dirty="0"/>
              <a:t>CRUD </a:t>
            </a:r>
            <a:r>
              <a:rPr lang="ko-KR" altLang="en-US" dirty="0"/>
              <a:t>서비스 </a:t>
            </a:r>
            <a:r>
              <a:rPr lang="ko-KR" altLang="en-US" dirty="0" err="1"/>
              <a:t>구현내용입니다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아티클이</a:t>
            </a:r>
            <a:r>
              <a:rPr lang="ko-KR" altLang="en-US" dirty="0"/>
              <a:t> 있고요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아티클을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그리고 조회 할 수 있는 </a:t>
            </a:r>
            <a:r>
              <a:rPr lang="en-US" altLang="ko-KR" dirty="0"/>
              <a:t>CRUD API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왼쪽이 자료구조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en-US" altLang="ko-KR" dirty="0"/>
              <a:t>API </a:t>
            </a:r>
            <a:r>
              <a:rPr lang="ko-KR" altLang="en-US" dirty="0"/>
              <a:t>스펙인데</a:t>
            </a:r>
            <a:r>
              <a:rPr lang="en-US" altLang="ko-KR" dirty="0"/>
              <a:t>, </a:t>
            </a:r>
            <a:r>
              <a:rPr lang="ko-KR" altLang="en-US" dirty="0"/>
              <a:t>간단히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Article</a:t>
            </a:r>
            <a:r>
              <a:rPr lang="ko-KR" altLang="en-US" dirty="0"/>
              <a:t>은 </a:t>
            </a:r>
            <a:r>
              <a:rPr lang="en-US" altLang="ko-KR" dirty="0"/>
              <a:t>Long </a:t>
            </a:r>
            <a:r>
              <a:rPr lang="ko-KR" altLang="en-US" dirty="0"/>
              <a:t>타입의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PK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잡을꺼고요</a:t>
            </a:r>
            <a:r>
              <a:rPr lang="en-US" altLang="ko-KR" dirty="0"/>
              <a:t>.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author id </a:t>
            </a:r>
            <a:r>
              <a:rPr lang="ko-KR" altLang="en-US" dirty="0"/>
              <a:t>를 갖습니다</a:t>
            </a:r>
            <a:r>
              <a:rPr lang="en-US" altLang="ko-KR" dirty="0"/>
              <a:t>. Author id </a:t>
            </a:r>
            <a:r>
              <a:rPr lang="ko-KR" altLang="en-US" dirty="0"/>
              <a:t>는 </a:t>
            </a:r>
            <a:r>
              <a:rPr lang="en-US" altLang="ko-KR" dirty="0"/>
              <a:t>Long </a:t>
            </a:r>
            <a:r>
              <a:rPr lang="ko-KR" altLang="en-US" dirty="0"/>
              <a:t>타입의 키로 </a:t>
            </a:r>
            <a:r>
              <a:rPr lang="ko-KR" altLang="en-US" dirty="0" err="1"/>
              <a:t>매핑되고요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등록일자</a:t>
            </a:r>
            <a:r>
              <a:rPr lang="en-US" altLang="ko-KR" dirty="0"/>
              <a:t>, </a:t>
            </a:r>
            <a:r>
              <a:rPr lang="ko-KR" altLang="en-US" dirty="0"/>
              <a:t>수정일자를 </a:t>
            </a:r>
            <a:r>
              <a:rPr lang="en-US" altLang="ko-KR" dirty="0" err="1"/>
              <a:t>LocalDateTIme</a:t>
            </a:r>
            <a:r>
              <a:rPr lang="en-US" altLang="ko-KR" dirty="0"/>
              <a:t> </a:t>
            </a:r>
            <a:r>
              <a:rPr lang="ko-KR" altLang="en-US" dirty="0"/>
              <a:t>형태로 저장해 </a:t>
            </a:r>
            <a:r>
              <a:rPr lang="ko-KR" altLang="en-US" dirty="0" err="1"/>
              <a:t>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restful </a:t>
            </a:r>
            <a:r>
              <a:rPr lang="ko-KR" altLang="en-US" dirty="0"/>
              <a:t>하게 설계할거고</a:t>
            </a:r>
            <a:r>
              <a:rPr lang="en-US" altLang="ko-KR" dirty="0"/>
              <a:t>, </a:t>
            </a:r>
            <a:r>
              <a:rPr lang="ko-KR" altLang="en-US" dirty="0"/>
              <a:t>기능들은 모두 </a:t>
            </a:r>
            <a:r>
              <a:rPr lang="en-US" altLang="ko-KR" dirty="0"/>
              <a:t>article</a:t>
            </a:r>
            <a:r>
              <a:rPr lang="ko-KR" altLang="en-US" dirty="0"/>
              <a:t>이라는 동일한 </a:t>
            </a:r>
            <a:r>
              <a:rPr lang="en-US" altLang="ko-KR" dirty="0" err="1"/>
              <a:t>uri</a:t>
            </a:r>
            <a:r>
              <a:rPr lang="ko-KR" altLang="en-US" dirty="0"/>
              <a:t>를 갖지만 각각은 기능에 적당한 </a:t>
            </a:r>
            <a:r>
              <a:rPr lang="en-US" altLang="ko-KR" dirty="0"/>
              <a:t>method</a:t>
            </a:r>
            <a:r>
              <a:rPr lang="ko-KR" altLang="en-US" dirty="0"/>
              <a:t>로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등록은 </a:t>
            </a:r>
            <a:r>
              <a:rPr lang="en-US" altLang="ko-KR" dirty="0"/>
              <a:t>post, </a:t>
            </a:r>
            <a:r>
              <a:rPr lang="ko-KR" altLang="en-US" dirty="0"/>
              <a:t>수정은 </a:t>
            </a:r>
            <a:r>
              <a:rPr lang="en-US" altLang="ko-KR" dirty="0"/>
              <a:t>put, </a:t>
            </a:r>
            <a:r>
              <a:rPr lang="ko-KR" altLang="en-US" dirty="0"/>
              <a:t>삭제는 </a:t>
            </a:r>
            <a:r>
              <a:rPr lang="en-US" altLang="ko-KR" dirty="0"/>
              <a:t>delete, </a:t>
            </a:r>
            <a:r>
              <a:rPr lang="ko-KR" altLang="en-US" dirty="0"/>
              <a:t>그리고 조회는 모두 </a:t>
            </a:r>
            <a:r>
              <a:rPr lang="en-US" altLang="ko-KR" dirty="0"/>
              <a:t>get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기능들에 대한 파라미터를 이어서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동기 서비스를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개발과정의 </a:t>
            </a:r>
            <a:r>
              <a:rPr lang="ko-KR" altLang="en-US" dirty="0" err="1"/>
              <a:t>기초죠</a:t>
            </a:r>
            <a:r>
              <a:rPr lang="en-US" altLang="ko-KR" dirty="0"/>
              <a:t>. Hello world</a:t>
            </a:r>
            <a:r>
              <a:rPr lang="ko-KR" altLang="en-US" dirty="0"/>
              <a:t>를 </a:t>
            </a:r>
            <a:r>
              <a:rPr lang="en-US" altLang="ko-KR" dirty="0"/>
              <a:t>API</a:t>
            </a:r>
            <a:r>
              <a:rPr lang="ko-KR" altLang="en-US" dirty="0"/>
              <a:t>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mvc&amp;name=mvc&amp;description=spring%20boot%20mvc&amp;packageName=dev.fastcampus.mvc&amp;dependencies=web,data-jpa,h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용 오픈소스 프레임워크 </a:t>
            </a:r>
            <a:r>
              <a:rPr lang="en-US" altLang="ko-KR" dirty="0"/>
              <a:t>(2003.06 release)</a:t>
            </a:r>
          </a:p>
          <a:p>
            <a:pPr lvl="1"/>
            <a:r>
              <a:rPr lang="en-US" altLang="ko-KR" dirty="0"/>
              <a:t>J2EE </a:t>
            </a:r>
            <a:r>
              <a:rPr lang="ko-KR" altLang="en-US" dirty="0"/>
              <a:t>경량 대체제로 큰 인기를 누렸음</a:t>
            </a:r>
            <a:endParaRPr lang="en-US" altLang="ko-KR" dirty="0"/>
          </a:p>
          <a:p>
            <a:pPr lvl="2"/>
            <a:r>
              <a:rPr lang="en-US" altLang="ko-KR" dirty="0"/>
              <a:t>POJO</a:t>
            </a:r>
          </a:p>
          <a:p>
            <a:pPr lvl="2"/>
            <a:r>
              <a:rPr lang="en-US" altLang="ko-KR" dirty="0"/>
              <a:t>AOP</a:t>
            </a:r>
          </a:p>
          <a:p>
            <a:pPr lvl="2"/>
            <a:r>
              <a:rPr lang="en-US" altLang="ko-KR" dirty="0"/>
              <a:t>Data access framework</a:t>
            </a:r>
          </a:p>
          <a:p>
            <a:pPr lvl="1"/>
            <a:r>
              <a:rPr lang="ko-KR" altLang="en-US" dirty="0"/>
              <a:t>설정보다 관습</a:t>
            </a:r>
            <a:endParaRPr lang="en-US" altLang="ko-KR" dirty="0"/>
          </a:p>
          <a:p>
            <a:pPr lvl="2"/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4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https://start.spring.io/#!type=gradle-project-kotlin&amp;language=kotlin&amp;platformVersion=3.1.1&amp;packaging=jar&amp;jvmVersion=17&amp;groupId=dev.fastcampus&amp;artifactId=mvc&amp;name=mvc&amp;description=spring boot </a:t>
            </a:r>
            <a:r>
              <a:rPr lang="en-US" altLang="ko-KR" sz="400" dirty="0" err="1">
                <a:effectLst/>
                <a:hlinkClick r:id="rId4"/>
              </a:rPr>
              <a:t>mvc&amp;packageName</a:t>
            </a:r>
            <a:r>
              <a:rPr lang="en-US" altLang="ko-KR" sz="400" dirty="0">
                <a:effectLst/>
                <a:hlinkClick r:id="rId4"/>
              </a:rPr>
              <a:t>=</a:t>
            </a:r>
            <a:r>
              <a:rPr lang="en-US" altLang="ko-KR" sz="400" dirty="0" err="1">
                <a:effectLst/>
                <a:hlinkClick r:id="rId4"/>
              </a:rPr>
              <a:t>dev.fastcampus.mvc&amp;dependencies</a:t>
            </a:r>
            <a:r>
              <a:rPr lang="en-US" altLang="ko-KR" sz="400" dirty="0">
                <a:effectLst/>
                <a:hlinkClick r:id="rId4"/>
              </a:rPr>
              <a:t>=web,data-jpa,h2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9B169-02FE-EB31-6B4D-850C1D9DC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0" b="9399"/>
          <a:stretch/>
        </p:blipFill>
        <p:spPr>
          <a:xfrm>
            <a:off x="1538867" y="2427051"/>
            <a:ext cx="5274527" cy="2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동기 서비스 구현 </a:t>
            </a:r>
            <a:r>
              <a:rPr lang="en-US" altLang="ko-KR" sz="2000" b="1" dirty="0"/>
              <a:t>(Spring MVC)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595</TotalTime>
  <Words>641</Words>
  <Application>Microsoft Office PowerPoint</Application>
  <PresentationFormat>화면 슬라이드 쇼(16:9)</PresentationFormat>
  <Paragraphs>104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동기 서비스 구현 (Spring MVC)</vt:lpstr>
      <vt:lpstr>구현내용 및 개발환경 구성</vt:lpstr>
      <vt:lpstr>구현내용 및 개발환경 구성</vt:lpstr>
      <vt:lpstr>구현내용 및 개발환경 구성</vt:lpstr>
      <vt:lpstr>동기 서비스 구현 (Spring MVC)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138</cp:revision>
  <dcterms:created xsi:type="dcterms:W3CDTF">2023-07-11T14:27:12Z</dcterms:created>
  <dcterms:modified xsi:type="dcterms:W3CDTF">2023-08-01T13:02:31Z</dcterms:modified>
</cp:coreProperties>
</file>