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9"/>
  </p:notesMasterIdLst>
  <p:sldIdLst>
    <p:sldId id="256" r:id="rId2"/>
    <p:sldId id="258" r:id="rId3"/>
    <p:sldId id="270" r:id="rId4"/>
    <p:sldId id="271" r:id="rId5"/>
    <p:sldId id="272" r:id="rId6"/>
    <p:sldId id="274" r:id="rId7"/>
    <p:sldId id="275" r:id="rId8"/>
    <p:sldId id="276" r:id="rId9"/>
    <p:sldId id="277" r:id="rId10"/>
    <p:sldId id="273" r:id="rId11"/>
    <p:sldId id="278" r:id="rId12"/>
    <p:sldId id="279" r:id="rId13"/>
    <p:sldId id="280" r:id="rId14"/>
    <p:sldId id="281" r:id="rId15"/>
    <p:sldId id="283" r:id="rId16"/>
    <p:sldId id="285" r:id="rId17"/>
    <p:sldId id="284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5366" autoAdjust="0"/>
  </p:normalViewPr>
  <p:slideViewPr>
    <p:cSldViewPr snapToGrid="0" showGuides="1">
      <p:cViewPr varScale="1">
        <p:scale>
          <a:sx n="93" d="100"/>
          <a:sy n="93" d="100"/>
        </p:scale>
        <p:origin x="2022" y="78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09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288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55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52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16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39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88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45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4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16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1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73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52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9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meter.apache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cust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Locust </a:t>
            </a:r>
            <a:r>
              <a:rPr lang="ko-KR" altLang="en-US" dirty="0"/>
              <a:t>셋업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21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지연조회 </a:t>
            </a:r>
            <a:r>
              <a:rPr lang="en-US" altLang="ko-KR" dirty="0"/>
              <a:t>to Blocking </a:t>
            </a:r>
            <a:r>
              <a:rPr lang="ko-KR" altLang="en-US" dirty="0"/>
              <a:t>서버</a:t>
            </a:r>
            <a:endParaRPr lang="en-US" altLang="ko-KR" dirty="0"/>
          </a:p>
          <a:p>
            <a:pPr lvl="2"/>
            <a:r>
              <a:rPr lang="en-US" altLang="ko-KR" dirty="0"/>
              <a:t>/stress/delay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500 users</a:t>
            </a:r>
          </a:p>
          <a:p>
            <a:pPr lvl="2"/>
            <a:r>
              <a:rPr lang="en-US" altLang="ko-KR" dirty="0"/>
              <a:t>spawn rate : 20 users / sec</a:t>
            </a:r>
          </a:p>
          <a:p>
            <a:pPr lvl="2"/>
            <a:r>
              <a:rPr lang="en-US" altLang="ko-KR" dirty="0"/>
              <a:t>run time : 2m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7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73D75B-4443-75C0-D450-B97D7378C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50" y="1249741"/>
            <a:ext cx="6067799" cy="3783272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67A62F-6CA8-CE47-32C6-5BAAF4F1EDDE}"/>
              </a:ext>
            </a:extLst>
          </p:cNvPr>
          <p:cNvCxnSpPr>
            <a:cxnSpLocks/>
          </p:cNvCxnSpPr>
          <p:nvPr/>
        </p:nvCxnSpPr>
        <p:spPr>
          <a:xfrm>
            <a:off x="3819525" y="1118447"/>
            <a:ext cx="0" cy="40250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20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지연조회 </a:t>
            </a:r>
            <a:r>
              <a:rPr lang="en-US" altLang="ko-KR" dirty="0"/>
              <a:t>to Non-Blocking </a:t>
            </a:r>
            <a:r>
              <a:rPr lang="ko-KR" altLang="en-US" dirty="0"/>
              <a:t>서버</a:t>
            </a:r>
            <a:endParaRPr lang="en-US" altLang="ko-KR" dirty="0"/>
          </a:p>
          <a:p>
            <a:pPr lvl="2"/>
            <a:r>
              <a:rPr lang="en-US" altLang="ko-KR" dirty="0"/>
              <a:t>/stress/delay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500 users</a:t>
            </a:r>
          </a:p>
          <a:p>
            <a:pPr lvl="2"/>
            <a:r>
              <a:rPr lang="en-US" altLang="ko-KR" dirty="0"/>
              <a:t>spawn rate : 20 users / sec</a:t>
            </a:r>
          </a:p>
          <a:p>
            <a:pPr lvl="2"/>
            <a:r>
              <a:rPr lang="en-US" altLang="ko-KR" dirty="0"/>
              <a:t>run time : 2m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24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7076CDF-77D5-02CB-CD49-C51501AD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1209674"/>
            <a:ext cx="6202328" cy="38671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67A62F-6CA8-CE47-32C6-5BAAF4F1EDDE}"/>
              </a:ext>
            </a:extLst>
          </p:cNvPr>
          <p:cNvCxnSpPr>
            <a:cxnSpLocks/>
          </p:cNvCxnSpPr>
          <p:nvPr/>
        </p:nvCxnSpPr>
        <p:spPr>
          <a:xfrm>
            <a:off x="2381250" y="1118447"/>
            <a:ext cx="0" cy="40250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716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단건조회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en-US" altLang="ko-KR" dirty="0" err="1">
                <a:solidFill>
                  <a:srgbClr val="FF0000"/>
                </a:solidFill>
              </a:rPr>
              <a:t>articleId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 users</a:t>
            </a:r>
          </a:p>
          <a:p>
            <a:pPr lvl="2"/>
            <a:r>
              <a:rPr lang="en-US" altLang="ko-KR" dirty="0"/>
              <a:t>spawn rate : 10 users / sec</a:t>
            </a:r>
          </a:p>
          <a:p>
            <a:pPr lvl="2"/>
            <a:r>
              <a:rPr lang="en-US" altLang="ko-KR" dirty="0"/>
              <a:t>run time : 2m</a:t>
            </a:r>
          </a:p>
          <a:p>
            <a:pPr lvl="2"/>
            <a:r>
              <a:rPr lang="en-US" altLang="ko-KR" dirty="0"/>
              <a:t>in </a:t>
            </a:r>
            <a:r>
              <a:rPr lang="en-US" altLang="ko-KR" b="1" dirty="0">
                <a:solidFill>
                  <a:srgbClr val="FF0000"/>
                </a:solidFill>
              </a:rPr>
              <a:t>Docker Container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2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Apache JMeter</a:t>
            </a:r>
          </a:p>
          <a:p>
            <a:pPr lvl="1"/>
            <a:r>
              <a:rPr lang="en-US" altLang="ko-KR" dirty="0">
                <a:hlinkClick r:id="rId3"/>
              </a:rPr>
              <a:t>https://jmeter.apache.org</a:t>
            </a: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Locust </a:t>
            </a:r>
            <a:r>
              <a:rPr lang="ko-KR" altLang="en-US" sz="800" dirty="0">
                <a:solidFill>
                  <a:schemeClr val="bg1"/>
                </a:solidFill>
              </a:rPr>
              <a:t>셋업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51EC80-1ED0-8BF1-1692-1766ED987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899" y="2188280"/>
            <a:ext cx="4098260" cy="281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26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3684A4-ECBE-4459-18DC-CD5B67AC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28" y="1304818"/>
            <a:ext cx="7076139" cy="379988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C647E0A-A57E-0374-7E22-BC8221067795}"/>
              </a:ext>
            </a:extLst>
          </p:cNvPr>
          <p:cNvSpPr/>
          <p:nvPr/>
        </p:nvSpPr>
        <p:spPr>
          <a:xfrm>
            <a:off x="628650" y="1202076"/>
            <a:ext cx="1641939" cy="379988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02BD93-3D0C-6D9D-6A97-A5F1CDF638F8}"/>
              </a:ext>
            </a:extLst>
          </p:cNvPr>
          <p:cNvSpPr/>
          <p:nvPr/>
        </p:nvSpPr>
        <p:spPr>
          <a:xfrm>
            <a:off x="2918070" y="1200364"/>
            <a:ext cx="2280654" cy="379988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74944B-01E8-92FF-9D33-BA6FC1B33FB8}"/>
              </a:ext>
            </a:extLst>
          </p:cNvPr>
          <p:cNvSpPr/>
          <p:nvPr/>
        </p:nvSpPr>
        <p:spPr>
          <a:xfrm>
            <a:off x="5453359" y="1198653"/>
            <a:ext cx="2180340" cy="379988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833CA-4E20-B301-4C57-EE15410A837A}"/>
              </a:ext>
            </a:extLst>
          </p:cNvPr>
          <p:cNvSpPr txBox="1"/>
          <p:nvPr/>
        </p:nvSpPr>
        <p:spPr>
          <a:xfrm>
            <a:off x="1678048" y="4432409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mvc</a:t>
            </a:r>
            <a:endParaRPr lang="ko-KR" altLang="en-US" sz="11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5D032-E6F8-615D-C564-931558AA6427}"/>
              </a:ext>
            </a:extLst>
          </p:cNvPr>
          <p:cNvSpPr txBox="1"/>
          <p:nvPr/>
        </p:nvSpPr>
        <p:spPr>
          <a:xfrm>
            <a:off x="3718128" y="4431665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webflux</a:t>
            </a:r>
            <a:r>
              <a:rPr lang="en-US" altLang="ko-KR" sz="11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- reactor</a:t>
            </a:r>
            <a:endParaRPr lang="ko-KR" altLang="en-US" sz="11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E45F16-6966-0D18-E61A-4D51FF59086D}"/>
              </a:ext>
            </a:extLst>
          </p:cNvPr>
          <p:cNvSpPr txBox="1"/>
          <p:nvPr/>
        </p:nvSpPr>
        <p:spPr>
          <a:xfrm>
            <a:off x="6089686" y="4431665"/>
            <a:ext cx="1544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webflux</a:t>
            </a:r>
            <a:r>
              <a:rPr lang="en-US" altLang="ko-KR" sz="11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- coroutine</a:t>
            </a:r>
            <a:endParaRPr lang="ko-KR" altLang="en-US" sz="11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21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부하테스트 도구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부하테스트 도구</a:t>
            </a:r>
            <a:endParaRPr lang="en-US" altLang="ko-KR" dirty="0"/>
          </a:p>
          <a:p>
            <a:pPr lvl="1"/>
            <a:r>
              <a:rPr lang="en-US" altLang="ko-KR" dirty="0"/>
              <a:t>Apache </a:t>
            </a:r>
            <a:r>
              <a:rPr lang="en-US" altLang="ko-KR" dirty="0" err="1"/>
              <a:t>Jmeter</a:t>
            </a:r>
            <a:endParaRPr lang="en-US" altLang="ko-KR" dirty="0"/>
          </a:p>
          <a:p>
            <a:pPr lvl="1"/>
            <a:r>
              <a:rPr lang="en-US" altLang="ko-KR" dirty="0"/>
              <a:t>SoapUI</a:t>
            </a:r>
          </a:p>
          <a:p>
            <a:pPr lvl="1"/>
            <a:r>
              <a:rPr lang="en-US" altLang="ko-KR" dirty="0"/>
              <a:t>Grinder (</a:t>
            </a:r>
            <a:r>
              <a:rPr lang="en-US" altLang="ko-KR" dirty="0" err="1"/>
              <a:t>NGrinder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Roadrunner (</a:t>
            </a:r>
            <a:r>
              <a:rPr lang="ko-KR" altLang="en-US" dirty="0"/>
              <a:t>상용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Grafana K6</a:t>
            </a:r>
          </a:p>
          <a:p>
            <a:pPr lvl="1"/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Locust </a:t>
            </a:r>
            <a:r>
              <a:rPr lang="ko-KR" altLang="en-US" sz="800" dirty="0">
                <a:solidFill>
                  <a:schemeClr val="bg1"/>
                </a:solidFill>
              </a:rPr>
              <a:t>셋업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Locust</a:t>
            </a:r>
          </a:p>
          <a:p>
            <a:pPr lvl="1"/>
            <a:r>
              <a:rPr lang="en-US" altLang="ko-KR" dirty="0">
                <a:effectLst/>
                <a:hlinkClick r:id="rId3"/>
              </a:rPr>
              <a:t>https://locust.io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Locust </a:t>
            </a:r>
            <a:r>
              <a:rPr lang="ko-KR" altLang="en-US" sz="800" dirty="0">
                <a:solidFill>
                  <a:schemeClr val="bg1"/>
                </a:solidFill>
              </a:rPr>
              <a:t>셋업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80532A-F39F-6352-3157-93E569DFD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277" y="2159286"/>
            <a:ext cx="3690045" cy="284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0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Locust</a:t>
            </a:r>
          </a:p>
          <a:p>
            <a:pPr lvl="1"/>
            <a:r>
              <a:rPr lang="en-US" altLang="ko-KR" dirty="0"/>
              <a:t>python </a:t>
            </a:r>
            <a:r>
              <a:rPr lang="ko-KR" altLang="en-US" dirty="0"/>
              <a:t>기반 부하 테스터</a:t>
            </a:r>
            <a:endParaRPr lang="en-US" altLang="ko-KR" dirty="0"/>
          </a:p>
          <a:p>
            <a:pPr lvl="1"/>
            <a:r>
              <a:rPr lang="ko-KR" altLang="en-US" dirty="0"/>
              <a:t>사용법이 간단</a:t>
            </a:r>
            <a:endParaRPr lang="en-US" altLang="ko-KR" dirty="0"/>
          </a:p>
          <a:p>
            <a:pPr lvl="1"/>
            <a:r>
              <a:rPr lang="ko-KR" altLang="en-US" dirty="0"/>
              <a:t>모니터링 </a:t>
            </a:r>
            <a:r>
              <a:rPr lang="en-US" altLang="ko-KR" dirty="0"/>
              <a:t>web UI </a:t>
            </a:r>
            <a:r>
              <a:rPr lang="ko-KR" altLang="en-US" dirty="0"/>
              <a:t>제공</a:t>
            </a:r>
            <a:endParaRPr lang="en-US" altLang="ko-KR" dirty="0"/>
          </a:p>
          <a:p>
            <a:pPr lvl="1"/>
            <a:r>
              <a:rPr lang="en-US" altLang="ko-KR" dirty="0"/>
              <a:t>worker cluster </a:t>
            </a:r>
            <a:r>
              <a:rPr lang="ko-KR" altLang="en-US" dirty="0"/>
              <a:t>구성을 통한 대규모 분산 부하테스트 가능</a:t>
            </a:r>
            <a:endParaRPr lang="en-US" altLang="ko-KR" dirty="0"/>
          </a:p>
          <a:p>
            <a:pPr lvl="2"/>
            <a:r>
              <a:rPr lang="en-US" altLang="ko-KR" dirty="0"/>
              <a:t>K8S </a:t>
            </a:r>
            <a:r>
              <a:rPr lang="ko-KR" altLang="en-US" dirty="0"/>
              <a:t>구성이 매우 간단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Locust </a:t>
            </a:r>
            <a:r>
              <a:rPr lang="ko-KR" altLang="en-US" sz="800" dirty="0">
                <a:solidFill>
                  <a:schemeClr val="bg1"/>
                </a:solidFill>
              </a:rPr>
              <a:t>셋업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3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06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단건조회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en-US" altLang="ko-KR" dirty="0" err="1">
                <a:solidFill>
                  <a:srgbClr val="FF0000"/>
                </a:solidFill>
              </a:rPr>
              <a:t>articleId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 users</a:t>
            </a:r>
          </a:p>
          <a:p>
            <a:pPr lvl="2"/>
            <a:r>
              <a:rPr lang="en-US" altLang="ko-KR" dirty="0"/>
              <a:t>spawn rate : 10 users / sec</a:t>
            </a:r>
          </a:p>
          <a:p>
            <a:pPr lvl="2"/>
            <a:r>
              <a:rPr lang="en-US" altLang="ko-KR" dirty="0"/>
              <a:t>run time : 2m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93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5B9A1D-0A3F-5C3B-7633-565F1321C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1283226"/>
            <a:ext cx="5977422" cy="372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1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다건조회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 err="1"/>
              <a:t>all</a:t>
            </a:r>
            <a:r>
              <a:rPr lang="en-US" altLang="ko-KR" dirty="0" err="1">
                <a:solidFill>
                  <a:srgbClr val="FF0000"/>
                </a:solidFill>
              </a:rPr>
              <a:t>?title</a:t>
            </a:r>
            <a:r>
              <a:rPr lang="en-US" altLang="ko-KR" dirty="0">
                <a:solidFill>
                  <a:srgbClr val="FF0000"/>
                </a:solidFill>
              </a:rPr>
              <a:t>=matched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 ~ 500</a:t>
            </a:r>
          </a:p>
          <a:p>
            <a:pPr lvl="2"/>
            <a:r>
              <a:rPr lang="en-US" altLang="ko-KR" dirty="0"/>
              <a:t>spawn rate : 20 users / sec</a:t>
            </a:r>
          </a:p>
          <a:p>
            <a:pPr lvl="2"/>
            <a:r>
              <a:rPr lang="en-US" altLang="ko-KR" dirty="0"/>
              <a:t>run time : 2m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9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2DB259-DEE4-55C4-2C5A-7F6661A6D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31" y="1247774"/>
            <a:ext cx="6143517" cy="383048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560A615-9674-5850-969C-375450F1E0B3}"/>
              </a:ext>
            </a:extLst>
          </p:cNvPr>
          <p:cNvCxnSpPr>
            <a:cxnSpLocks/>
          </p:cNvCxnSpPr>
          <p:nvPr/>
        </p:nvCxnSpPr>
        <p:spPr>
          <a:xfrm>
            <a:off x="3867150" y="1118447"/>
            <a:ext cx="0" cy="40250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10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672</TotalTime>
  <Words>378</Words>
  <Application>Microsoft Office PowerPoint</Application>
  <PresentationFormat>화면 슬라이드 쇼(16:9)</PresentationFormat>
  <Paragraphs>121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비동기 서비스 부하 테스트</vt:lpstr>
      <vt:lpstr>부하테스트 도구</vt:lpstr>
      <vt:lpstr>Locust</vt:lpstr>
      <vt:lpstr>Locust</vt:lpstr>
      <vt:lpstr>비동기 서비스 부하 테스트</vt:lpstr>
      <vt:lpstr>시나리오</vt:lpstr>
      <vt:lpstr>테스트 결과</vt:lpstr>
      <vt:lpstr>시나리오</vt:lpstr>
      <vt:lpstr>테스트 결과</vt:lpstr>
      <vt:lpstr>비동기 서비스 부하 테스트</vt:lpstr>
      <vt:lpstr>시나리오</vt:lpstr>
      <vt:lpstr>테스트 결과</vt:lpstr>
      <vt:lpstr>시나리오</vt:lpstr>
      <vt:lpstr>테스트 결과</vt:lpstr>
      <vt:lpstr>시나리오</vt:lpstr>
      <vt:lpstr>Locust</vt:lpstr>
      <vt:lpstr>테스트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Jung Hwasu</cp:lastModifiedBy>
  <cp:revision>168</cp:revision>
  <dcterms:created xsi:type="dcterms:W3CDTF">2023-07-11T14:27:12Z</dcterms:created>
  <dcterms:modified xsi:type="dcterms:W3CDTF">2023-08-21T13:58:52Z</dcterms:modified>
</cp:coreProperties>
</file>