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38" autoAdjust="0"/>
  </p:normalViewPr>
  <p:slideViewPr>
    <p:cSldViewPr snapToGrid="0" showGuides="1">
      <p:cViewPr varScale="1">
        <p:scale>
          <a:sx n="93" d="100"/>
          <a:sy n="93" d="100"/>
        </p:scale>
        <p:origin x="2106" y="8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 서비스 구현 </a:t>
            </a:r>
            <a:r>
              <a:rPr lang="en-US" altLang="ko-KR" sz="2000" dirty="0"/>
              <a:t>(Spring MVC)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/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 서비스 구현 </a:t>
            </a:r>
            <a:r>
              <a:rPr lang="en-US" altLang="ko-KR" sz="2000" dirty="0"/>
              <a:t>(Spring MVC)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588</TotalTime>
  <Words>655</Words>
  <Application>Microsoft Office PowerPoint</Application>
  <PresentationFormat>화면 슬라이드 쇼(16:9)</PresentationFormat>
  <Paragraphs>106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133</cp:revision>
  <dcterms:created xsi:type="dcterms:W3CDTF">2023-07-11T14:27:12Z</dcterms:created>
  <dcterms:modified xsi:type="dcterms:W3CDTF">2023-07-14T12:26:47Z</dcterms:modified>
</cp:coreProperties>
</file>