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"/>
  </p:notesMasterIdLst>
  <p:sldIdLst>
    <p:sldId id="364" r:id="rId2"/>
    <p:sldId id="332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D4D1B"/>
    <a:srgbClr val="DA2ADE"/>
    <a:srgbClr val="008000"/>
    <a:srgbClr val="9966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928" autoAdjust="0"/>
  </p:normalViewPr>
  <p:slideViewPr>
    <p:cSldViewPr snapToGrid="0" showGuides="1">
      <p:cViewPr varScale="1">
        <p:scale>
          <a:sx n="123" d="100"/>
          <a:sy n="123" d="100"/>
        </p:scale>
        <p:origin x="1236" y="102"/>
      </p:cViewPr>
      <p:guideLst>
        <p:guide orient="horz" pos="1257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4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  <p:sldLayoutId id="214748367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과정 마무리</a:t>
            </a:r>
          </a:p>
        </p:txBody>
      </p:sp>
    </p:spTree>
    <p:extLst>
      <p:ext uri="{BB962C8B-B14F-4D97-AF65-F5344CB8AC3E}">
        <p14:creationId xmlns:p14="http://schemas.microsoft.com/office/powerpoint/2010/main" val="31983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회고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회고</a:t>
            </a:r>
          </a:p>
        </p:txBody>
      </p:sp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9751</TotalTime>
  <Words>8</Words>
  <Application>Microsoft Office PowerPoint</Application>
  <PresentationFormat>화면 슬라이드 쇼(16:9)</PresentationFormat>
  <Paragraphs>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과정 마무리</vt:lpstr>
      <vt:lpstr>회고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정화수 (Nathan)</cp:lastModifiedBy>
  <cp:revision>1559</cp:revision>
  <dcterms:created xsi:type="dcterms:W3CDTF">2023-07-11T14:27:12Z</dcterms:created>
  <dcterms:modified xsi:type="dcterms:W3CDTF">2023-10-31T00:19:46Z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