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 절대적으로 옳은 것은 없지요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과정에서는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직접 성능차이를 눈으로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핵심 구현 역량 강화에 초점을 두었습니다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실무에 꼭 필요한 필수 컴포넌트를 개발해 </a:t>
            </a:r>
            <a:r>
              <a:rPr lang="ko-KR" altLang="en-US" dirty="0" err="1"/>
              <a:t>볼꺼고요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난이도 높기로 유명한 결제 서비스를 함께 시스템 디자인 해보고 개인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현업에서 늘 발생하는 기능확장 시나리오를 준비했습니다</a:t>
            </a:r>
            <a:r>
              <a:rPr lang="en-US" altLang="ko-KR" dirty="0"/>
              <a:t>. </a:t>
            </a: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볼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 진지하게 고민해 보는 시간을 갖도록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판다면 하나씩만 골라도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주제들입니다만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실용주의 관점에 입각하여</a:t>
            </a:r>
            <a:r>
              <a:rPr lang="en-US" altLang="ko-KR" dirty="0"/>
              <a:t>, </a:t>
            </a:r>
            <a:r>
              <a:rPr lang="ko-KR" altLang="en-US" dirty="0"/>
              <a:t>서비스 구현에 각 기술들이 어떻게 </a:t>
            </a:r>
            <a:r>
              <a:rPr lang="ko-KR" altLang="en-US" dirty="0" err="1"/>
              <a:t>쓰이는지만</a:t>
            </a:r>
            <a:r>
              <a:rPr lang="ko-KR" altLang="en-US" dirty="0"/>
              <a:t> 확인해 볼 </a:t>
            </a:r>
            <a:r>
              <a:rPr lang="ko-KR" altLang="en-US" dirty="0" err="1"/>
              <a:t>예정이오니</a:t>
            </a:r>
            <a:r>
              <a:rPr lang="ko-KR" altLang="en-US" dirty="0"/>
              <a:t>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Docker</a:t>
            </a:r>
            <a:r>
              <a:rPr lang="ko-KR" altLang="en-US" dirty="0"/>
              <a:t>는 설치와 함께 </a:t>
            </a:r>
            <a:r>
              <a:rPr lang="en-US" altLang="ko-KR" dirty="0"/>
              <a:t>docker hub </a:t>
            </a:r>
            <a:r>
              <a:rPr lang="ko-KR" altLang="en-US" dirty="0"/>
              <a:t>가입도 </a:t>
            </a:r>
            <a:r>
              <a:rPr lang="ko-KR" altLang="en-US" dirty="0" err="1"/>
              <a:t>해주셔야</a:t>
            </a:r>
            <a:r>
              <a:rPr lang="en-US" altLang="ko-KR" dirty="0"/>
              <a:t>,</a:t>
            </a:r>
            <a:r>
              <a:rPr lang="ko-KR" altLang="en-US" dirty="0"/>
              <a:t> 실습에 필요한 서버 이미지들을 자동으로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막상 큰 차이도 없습니다</a:t>
            </a:r>
            <a:r>
              <a:rPr lang="en-US" altLang="ko-KR" dirty="0"/>
              <a:t>. ^-^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초격차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패키지 </a:t>
            </a:r>
            <a:r>
              <a:rPr lang="en-US" altLang="ko-KR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Webflux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강의를 진행하는 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 및 유의사항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FAFD9-A600-1EC1-73F0-74B20205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54"/>
          <a:stretch/>
        </p:blipFill>
        <p:spPr>
          <a:xfrm>
            <a:off x="1252014" y="1583407"/>
            <a:ext cx="6764030" cy="3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** GIT        </a:t>
            </a:r>
            <a:endParaRPr lang="en-US" altLang="ko-KR" sz="1100" dirty="0"/>
          </a:p>
          <a:p>
            <a:pPr marL="457200" lvl="1"/>
            <a:r>
              <a:rPr lang="en-US" altLang="ko-KR" dirty="0">
                <a:hlinkClick r:id="rId5"/>
              </a:rPr>
              <a:t>https://git-scm.com/downloads</a:t>
            </a:r>
            <a:endParaRPr lang="en-US" altLang="ko-KR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실습 환경 소개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741</Words>
  <Application>Microsoft Office PowerPoint</Application>
  <PresentationFormat>화면 슬라이드 쇼(16:9)</PresentationFormat>
  <Paragraphs>162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100</cp:revision>
  <dcterms:modified xsi:type="dcterms:W3CDTF">2023-07-14T05:11:43Z</dcterms:modified>
</cp:coreProperties>
</file>