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있었는데요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개발자는 채울 빈 칸이 너무 많아졌고요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상속받아야 할 내용들이 너무 많아져서</a:t>
            </a:r>
            <a:endParaRPr lang="en-US" altLang="ko-KR" dirty="0"/>
          </a:p>
          <a:p>
            <a:r>
              <a:rPr lang="ko-KR" altLang="en-US" dirty="0"/>
              <a:t>내가 뭘 </a:t>
            </a:r>
            <a:r>
              <a:rPr lang="ko-KR" altLang="en-US" dirty="0" err="1"/>
              <a:t>하는건지</a:t>
            </a:r>
            <a:r>
              <a:rPr lang="ko-KR" altLang="en-US" dirty="0"/>
              <a:t> </a:t>
            </a:r>
            <a:r>
              <a:rPr lang="en-US" altLang="ko-KR" dirty="0"/>
              <a:t>… </a:t>
            </a:r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객체라는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EJB</a:t>
            </a:r>
            <a:r>
              <a:rPr lang="ko-KR" altLang="en-US" dirty="0"/>
              <a:t>처럼 이를 설정파일로 정의해 관리하고 있었습니다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</a:t>
            </a:r>
            <a:r>
              <a:rPr lang="ko-KR" altLang="en-US" dirty="0" err="1"/>
              <a:t>했지만요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모두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저희는 복습 차원에서 </a:t>
            </a:r>
            <a:r>
              <a:rPr lang="en-US" altLang="ko-KR" dirty="0"/>
              <a:t>Spring MVC</a:t>
            </a:r>
            <a:r>
              <a:rPr lang="ko-KR" altLang="en-US" dirty="0"/>
              <a:t>로 간단한 </a:t>
            </a:r>
            <a:r>
              <a:rPr lang="en-US" altLang="ko-KR" dirty="0"/>
              <a:t>Article</a:t>
            </a:r>
            <a:r>
              <a:rPr lang="ko-KR" altLang="en-US" dirty="0"/>
              <a:t>을 </a:t>
            </a:r>
            <a:r>
              <a:rPr lang="en-US" altLang="ko-KR" dirty="0"/>
              <a:t>CRUD </a:t>
            </a:r>
            <a:r>
              <a:rPr lang="ko-KR" altLang="en-US" dirty="0"/>
              <a:t>하는 </a:t>
            </a:r>
            <a:r>
              <a:rPr lang="en-US" altLang="ko-KR" dirty="0"/>
              <a:t>API </a:t>
            </a:r>
            <a:r>
              <a:rPr lang="ko-KR" altLang="en-US" dirty="0"/>
              <a:t>서버를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 서비스 구현 </a:t>
            </a:r>
            <a:r>
              <a:rPr lang="en-US" altLang="ko-KR" sz="2000" dirty="0"/>
              <a:t>(Spring MVC)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/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 서비스 구현 </a:t>
            </a:r>
            <a:r>
              <a:rPr lang="en-US" altLang="ko-KR" sz="2000" dirty="0"/>
              <a:t>(Spring MVC)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228</TotalTime>
  <Words>477</Words>
  <Application>Microsoft Office PowerPoint</Application>
  <PresentationFormat>화면 슬라이드 쇼(16:9)</PresentationFormat>
  <Paragraphs>81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104</cp:revision>
  <dcterms:created xsi:type="dcterms:W3CDTF">2023-07-11T14:27:12Z</dcterms:created>
  <dcterms:modified xsi:type="dcterms:W3CDTF">2023-07-14T05:20:18Z</dcterms:modified>
</cp:coreProperties>
</file>