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6633"/>
    <a:srgbClr val="0033CC"/>
    <a:srgbClr val="DA2ADE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988" autoAdjust="0"/>
  </p:normalViewPr>
  <p:slideViewPr>
    <p:cSldViewPr snapToGrid="0" showGuides="1">
      <p:cViewPr varScale="1">
        <p:scale>
          <a:sx n="122" d="100"/>
          <a:sy n="122" d="100"/>
        </p:scale>
        <p:origin x="1182" y="102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68" r:id="rId6"/>
    <p:sldLayoutId id="2147483667" r:id="rId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비동기 서비스 소개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비동기 호출이란 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제목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112</TotalTime>
  <Words>15</Words>
  <Application>Microsoft Office PowerPoint</Application>
  <PresentationFormat>화면 슬라이드 쇼(16:9)</PresentationFormat>
  <Paragraphs>7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비동기 서비스 소개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Jung Hwasu</cp:lastModifiedBy>
  <cp:revision>75</cp:revision>
  <dcterms:created xsi:type="dcterms:W3CDTF">2023-07-11T14:27:12Z</dcterms:created>
  <dcterms:modified xsi:type="dcterms:W3CDTF">2023-07-11T16:25:14Z</dcterms:modified>
</cp:coreProperties>
</file>