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392" r:id="rId29"/>
    <p:sldId id="37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35938" autoAdjust="0"/>
  </p:normalViewPr>
  <p:slideViewPr>
    <p:cSldViewPr snapToGrid="0" showGuides="1">
      <p:cViewPr varScale="1">
        <p:scale>
          <a:sx n="55" d="100"/>
          <a:sy n="55" d="100"/>
        </p:scale>
        <p:origin x="3216" y="60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-114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이건</a:t>
            </a:r>
            <a:r>
              <a:rPr lang="en-US" altLang="ko-KR" dirty="0"/>
              <a:t>... Kafka </a:t>
            </a:r>
            <a:r>
              <a:rPr lang="ko-KR" altLang="en-US" dirty="0"/>
              <a:t>가 </a:t>
            </a:r>
            <a:r>
              <a:rPr lang="ko-KR" altLang="en-US" dirty="0" err="1"/>
              <a:t>문제라기보다는</a:t>
            </a:r>
            <a:r>
              <a:rPr lang="en-US" altLang="ko-KR" dirty="0"/>
              <a:t>, </a:t>
            </a:r>
            <a:r>
              <a:rPr lang="ko-KR" altLang="en-US" dirty="0"/>
              <a:t>분산 시스템이 원래 그렇습니다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보통은 메세지가 </a:t>
            </a:r>
            <a:r>
              <a:rPr lang="en-US" altLang="ko-KR" dirty="0"/>
              <a:t>1</a:t>
            </a:r>
            <a:r>
              <a:rPr lang="ko-KR" altLang="en-US" dirty="0"/>
              <a:t>번만 잘 날아가지만</a:t>
            </a:r>
            <a:r>
              <a:rPr lang="en-US" altLang="ko-KR" dirty="0"/>
              <a:t>, </a:t>
            </a:r>
            <a:r>
              <a:rPr lang="ko-KR" altLang="en-US" dirty="0"/>
              <a:t>아주 드물게 네트워크 또는 하드웨어가 튈 때가 있고요</a:t>
            </a:r>
            <a:r>
              <a:rPr lang="en-US" altLang="ko-KR" dirty="0"/>
              <a:t>. </a:t>
            </a:r>
            <a:r>
              <a:rPr lang="ko-KR" altLang="en-US" dirty="0"/>
              <a:t>이 때 메세지가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producing </a:t>
            </a:r>
            <a:r>
              <a:rPr lang="ko-KR" altLang="en-US" dirty="0"/>
              <a:t>되거나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금용거래나 </a:t>
            </a:r>
            <a:r>
              <a:rPr lang="ko-KR" altLang="en-US" dirty="0" err="1"/>
              <a:t>과금정산</a:t>
            </a:r>
            <a:r>
              <a:rPr lang="ko-KR" altLang="en-US" dirty="0"/>
              <a:t> 등 중복이 발생하면 안되는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전달은 다음과 같이 처리할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정확히 한 번 전송 </a:t>
            </a:r>
            <a:r>
              <a:rPr lang="en-US" altLang="ko-KR" dirty="0"/>
              <a:t>(exactly once) -&gt; Kafka</a:t>
            </a:r>
            <a:r>
              <a:rPr lang="ko-KR" altLang="en-US" dirty="0"/>
              <a:t> </a:t>
            </a:r>
            <a:r>
              <a:rPr lang="en-US" altLang="ko-KR" dirty="0"/>
              <a:t>0.11</a:t>
            </a:r>
            <a:r>
              <a:rPr lang="ko-KR" altLang="en-US" dirty="0"/>
              <a:t> 부터 가능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producer </a:t>
            </a:r>
            <a:r>
              <a:rPr lang="ko-KR" altLang="en-US" dirty="0"/>
              <a:t>에서 </a:t>
            </a:r>
            <a:r>
              <a:rPr lang="en-US" altLang="ko-KR" dirty="0"/>
              <a:t>consumer </a:t>
            </a:r>
            <a:r>
              <a:rPr lang="ko-KR" altLang="en-US" dirty="0"/>
              <a:t>까지 </a:t>
            </a:r>
            <a:r>
              <a:rPr lang="ko-KR" altLang="en-US" dirty="0" err="1"/>
              <a:t>메세지</a:t>
            </a:r>
            <a:r>
              <a:rPr lang="ko-KR" altLang="en-US" dirty="0"/>
              <a:t> 전달과정을 모두 체크 </a:t>
            </a:r>
            <a:r>
              <a:rPr lang="en-US" altLang="ko-KR" dirty="0"/>
              <a:t>-&gt; </a:t>
            </a:r>
            <a:r>
              <a:rPr lang="ko-KR" altLang="en-US" dirty="0"/>
              <a:t>성능이 나쁘기 때문에 잘 사용하지 않음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producing (</a:t>
            </a:r>
            <a:r>
              <a:rPr lang="ko-KR" altLang="en-US" dirty="0"/>
              <a:t>성능은 </a:t>
            </a:r>
            <a:r>
              <a:rPr lang="en-US" altLang="ko-KR" dirty="0"/>
              <a:t>20% </a:t>
            </a:r>
            <a:r>
              <a:rPr lang="ko-KR" altLang="en-US" dirty="0"/>
              <a:t>정도 저하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enable.idempotence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true, consumer </a:t>
            </a:r>
            <a:r>
              <a:rPr lang="ko-KR" altLang="en-US" dirty="0"/>
              <a:t>에서 </a:t>
            </a:r>
            <a:r>
              <a:rPr lang="en-US" altLang="ko-KR" dirty="0"/>
              <a:t>topic/partition/offset </a:t>
            </a:r>
            <a:r>
              <a:rPr lang="ko-KR" altLang="en-US" dirty="0"/>
              <a:t>중복 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consumer </a:t>
            </a:r>
            <a:r>
              <a:rPr lang="ko-KR" altLang="en-US"/>
              <a:t>고유 로직으로 중복체크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돈 관리나 재고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응답결과를 </a:t>
            </a:r>
            <a:r>
              <a:rPr lang="ko-KR" altLang="en-US" dirty="0" err="1"/>
              <a:t>캐시하지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검색하는 방법으로</a:t>
            </a:r>
            <a:r>
              <a:rPr lang="en-US" altLang="ko-KR" dirty="0"/>
              <a:t>, </a:t>
            </a:r>
            <a:r>
              <a:rPr lang="ko-KR" altLang="en-US" dirty="0"/>
              <a:t>검색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9745</TotalTime>
  <Words>3491</Words>
  <Application>Microsoft Office PowerPoint</Application>
  <PresentationFormat>화면 슬라이드 쇼(16:9)</PresentationFormat>
  <Paragraphs>608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1552</cp:revision>
  <dcterms:created xsi:type="dcterms:W3CDTF">2023-07-11T14:27:12Z</dcterms:created>
  <dcterms:modified xsi:type="dcterms:W3CDTF">2023-10-27T04:04:09Z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