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0" r:id="rId13"/>
    <p:sldId id="381" r:id="rId14"/>
    <p:sldId id="374" r:id="rId15"/>
    <p:sldId id="388" r:id="rId16"/>
    <p:sldId id="369" r:id="rId17"/>
    <p:sldId id="389" r:id="rId18"/>
    <p:sldId id="391" r:id="rId19"/>
    <p:sldId id="392" r:id="rId20"/>
    <p:sldId id="375" r:id="rId21"/>
    <p:sldId id="383" r:id="rId22"/>
    <p:sldId id="370" r:id="rId23"/>
    <p:sldId id="384" r:id="rId24"/>
    <p:sldId id="264" r:id="rId25"/>
    <p:sldId id="37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918" autoAdjust="0"/>
  </p:normalViewPr>
  <p:slideViewPr>
    <p:cSldViewPr snapToGrid="0" showGuides="1">
      <p:cViewPr varScale="1">
        <p:scale>
          <a:sx n="109" d="100"/>
          <a:sy n="109" d="100"/>
        </p:scale>
        <p:origin x="936" y="9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3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9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 (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 12207</a:t>
            </a:r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49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 (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 12207</a:t>
            </a:r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Payment</a:t>
            </a:r>
            <a:r>
              <a:rPr lang="ko-KR" altLang="en-US" dirty="0"/>
              <a:t> </a:t>
            </a:r>
            <a:r>
              <a:rPr lang="en-US" altLang="ko-KR" dirty="0"/>
              <a:t>Queue,</a:t>
            </a:r>
            <a:r>
              <a:rPr lang="ko-KR" altLang="en-US" dirty="0"/>
              <a:t> </a:t>
            </a:r>
            <a:r>
              <a:rPr lang="en-US" altLang="ko-KR" dirty="0"/>
              <a:t>Retry Queue, Dead Letter Queue </a:t>
            </a:r>
            <a:r>
              <a:rPr lang="ko-KR" altLang="en-US" dirty="0"/>
              <a:t>로 분리한다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Payment</a:t>
            </a:r>
            <a:r>
              <a:rPr lang="ko-KR" altLang="en-US" dirty="0"/>
              <a:t> </a:t>
            </a:r>
            <a:r>
              <a:rPr lang="en-US" altLang="ko-KR" dirty="0"/>
              <a:t>Queue,</a:t>
            </a:r>
            <a:r>
              <a:rPr lang="ko-KR" altLang="en-US" dirty="0"/>
              <a:t> </a:t>
            </a:r>
            <a:r>
              <a:rPr lang="en-US" altLang="ko-KR" dirty="0"/>
              <a:t>Retry Queue, Dead Letter Queue </a:t>
            </a:r>
            <a:r>
              <a:rPr lang="ko-KR" altLang="en-US" dirty="0"/>
              <a:t>로 분리한다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AND      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orderId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&gt;= 299876541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strike="sngStrike" dirty="0">
                <a:solidFill>
                  <a:srgbClr val="7030A0"/>
                </a:solidFill>
              </a:rPr>
              <a:t>OFFSET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299876540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4167553"/>
            <a:ext cx="2700000" cy="3426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B3B37F-3A9D-0915-DA07-F28667120C49}"/>
              </a:ext>
            </a:extLst>
          </p:cNvPr>
          <p:cNvSpPr/>
          <p:nvPr/>
        </p:nvSpPr>
        <p:spPr bwMode="auto">
          <a:xfrm>
            <a:off x="854558" y="2497014"/>
            <a:ext cx="3014058" cy="28135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4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</a:p>
          <a:p>
            <a:pPr lvl="1"/>
            <a:r>
              <a:rPr lang="en-US" altLang="ko-KR" dirty="0"/>
              <a:t>2010 release</a:t>
            </a:r>
          </a:p>
          <a:p>
            <a:r>
              <a:rPr lang="ko-KR" altLang="en-US" dirty="0"/>
              <a:t>대량 데이터를 </a:t>
            </a:r>
            <a:r>
              <a:rPr lang="en-US" altLang="ko-KR" dirty="0"/>
              <a:t>NRT (Near Real Time)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Restful API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Kibana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916EB6-EC81-2408-13F5-A4E77C36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1" y="1820007"/>
            <a:ext cx="3823319" cy="29869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A44D95-54DF-7E41-05F8-F606F61C0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34" y="1820007"/>
            <a:ext cx="3355729" cy="2986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1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72"/>
              </p:ext>
            </p:extLst>
          </p:nvPr>
        </p:nvGraphicFramePr>
        <p:xfrm>
          <a:off x="1145930" y="1956224"/>
          <a:ext cx="6222024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4680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400838"/>
            <a:ext cx="975947" cy="889807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cluster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4680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2411387" y="3845741"/>
            <a:ext cx="167263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flipH="1">
            <a:off x="5059973" y="3845741"/>
            <a:ext cx="167263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flipH="1" flipV="1">
            <a:off x="4571999" y="2362390"/>
            <a:ext cx="1" cy="10384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H="1" flipV="1">
            <a:off x="5108712" y="1984703"/>
            <a:ext cx="2160613" cy="14833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825955" y="3914305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  <a:endParaRPr lang="ko-KR" altLang="en-US" sz="14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474543" y="391430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  <a:endParaRPr lang="ko-KR" altLang="en-US" sz="14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96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D82630-8CE0-F19C-4B68-5DC3CB7000E7}"/>
              </a:ext>
            </a:extLst>
          </p:cNvPr>
          <p:cNvSpPr/>
          <p:nvPr/>
        </p:nvSpPr>
        <p:spPr>
          <a:xfrm>
            <a:off x="3761291" y="2236470"/>
            <a:ext cx="1955524" cy="1118772"/>
          </a:xfrm>
          <a:prstGeom prst="roundRect">
            <a:avLst>
              <a:gd name="adj" fmla="val 98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 #1</a:t>
            </a: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92FA41-7C2A-5673-7FF5-86ED2D8A214E}"/>
              </a:ext>
            </a:extLst>
          </p:cNvPr>
          <p:cNvSpPr/>
          <p:nvPr/>
        </p:nvSpPr>
        <p:spPr>
          <a:xfrm>
            <a:off x="3761291" y="3492857"/>
            <a:ext cx="1955524" cy="86333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 #2</a:t>
            </a: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F34C86-F354-A7C9-6D02-5ABD4A9ADD0E}"/>
              </a:ext>
            </a:extLst>
          </p:cNvPr>
          <p:cNvSpPr/>
          <p:nvPr/>
        </p:nvSpPr>
        <p:spPr>
          <a:xfrm>
            <a:off x="4225468" y="2586958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#1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4CAE9F-E411-DF8C-5985-515EC1DED0E9}"/>
              </a:ext>
            </a:extLst>
          </p:cNvPr>
          <p:cNvSpPr/>
          <p:nvPr/>
        </p:nvSpPr>
        <p:spPr>
          <a:xfrm>
            <a:off x="4225468" y="2963199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#2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907931" y="2507750"/>
            <a:ext cx="1853360" cy="2881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067136"/>
            <a:ext cx="1853360" cy="9339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907931" y="3924527"/>
            <a:ext cx="1853360" cy="2430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5252638" y="3070377"/>
            <a:ext cx="1862405" cy="462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5252638" y="2334938"/>
            <a:ext cx="1862406" cy="4054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4384A3E-FBF5-BECF-C801-8058F47D49F9}"/>
              </a:ext>
            </a:extLst>
          </p:cNvPr>
          <p:cNvSpPr/>
          <p:nvPr/>
        </p:nvSpPr>
        <p:spPr>
          <a:xfrm>
            <a:off x="4225468" y="3926874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#1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>
            <a:off x="5252638" y="4080291"/>
            <a:ext cx="1862404" cy="2554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 flipV="1">
            <a:off x="5252638" y="3674016"/>
            <a:ext cx="1862405" cy="4062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결제 재처리</a:t>
            </a:r>
            <a:endParaRPr lang="en-US" altLang="ko-KR" dirty="0"/>
          </a:p>
          <a:p>
            <a:pPr marL="0" indent="0">
              <a:buNone/>
            </a:pPr>
            <a:endParaRPr lang="en-US" altLang="ko-KR" sz="1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결제 이력 조회성능 개선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141164" cy="1821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141164" cy="1821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</a:t>
            </a:r>
            <a:r>
              <a:rPr lang="en-US" altLang="ko-KR" sz="1200" b="1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Webflux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ADBCE48-843F-C883-717F-C0F591473D70}"/>
              </a:ext>
            </a:extLst>
          </p:cNvPr>
          <p:cNvSpPr/>
          <p:nvPr/>
        </p:nvSpPr>
        <p:spPr>
          <a:xfrm>
            <a:off x="2263971" y="2915810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9006</TotalTime>
  <Words>752</Words>
  <Application>Microsoft Office PowerPoint</Application>
  <PresentationFormat>화면 슬라이드 쇼(16:9)</PresentationFormat>
  <Paragraphs>234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시나리오 2 : 주문이력 성능개선</vt:lpstr>
      <vt:lpstr>결제서비스 기능확장</vt:lpstr>
      <vt:lpstr>Elasticsearch</vt:lpstr>
      <vt:lpstr>Elasticsearch</vt:lpstr>
      <vt:lpstr>Elasticsearch</vt:lpstr>
      <vt:lpstr>Elasticsearch</vt:lpstr>
      <vt:lpstr>개발환경 구성</vt:lpstr>
      <vt:lpstr>결제서비스 기능확장</vt:lpstr>
      <vt:lpstr>Kafka</vt:lpstr>
      <vt:lpstr>Kafka</vt:lpstr>
      <vt:lpstr>Kafka</vt:lpstr>
      <vt:lpstr>개발환경 구성</vt:lpstr>
      <vt:lpstr>결제서비스 기능확장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1098</cp:revision>
  <dcterms:created xsi:type="dcterms:W3CDTF">2023-07-11T14:27:12Z</dcterms:created>
  <dcterms:modified xsi:type="dcterms:W3CDTF">2023-10-24T09:37:54Z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