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"/>
  </p:notesMasterIdLst>
  <p:sldIdLst>
    <p:sldId id="364" r:id="rId2"/>
    <p:sldId id="332" r:id="rId3"/>
    <p:sldId id="365" r:id="rId4"/>
    <p:sldId id="36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28" autoAdjust="0"/>
  </p:normalViewPr>
  <p:slideViewPr>
    <p:cSldViewPr snapToGrid="0" showGuides="1">
      <p:cViewPr varScale="1">
        <p:scale>
          <a:sx n="113" d="100"/>
          <a:sy n="113" d="100"/>
        </p:scale>
        <p:origin x="1452" y="90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6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렙업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01B0-611F-A626-4B04-A857584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AutoNum type="arabicPeriod"/>
            </a:pPr>
            <a:r>
              <a:rPr lang="en-US" altLang="ko-KR" sz="1800" dirty="0" err="1"/>
              <a:t>Webflux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실무형 심화기능 개발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결제서비스</a:t>
            </a:r>
            <a:endParaRPr lang="en-US" altLang="ko-KR" sz="1800" dirty="0"/>
          </a:p>
          <a:p>
            <a:pPr marL="355600" indent="-355600">
              <a:buAutoNum type="arabicPeriod"/>
            </a:pPr>
            <a:r>
              <a:rPr lang="ko-KR" altLang="en-US" sz="1800" dirty="0"/>
              <a:t>기능개선</a:t>
            </a:r>
            <a:endParaRPr lang="en-US" altLang="ko-KR" sz="1800" dirty="0"/>
          </a:p>
          <a:p>
            <a:pPr marL="355600" indent="-355600">
              <a:buAutoNum type="arabicPeriod"/>
            </a:pPr>
            <a:endParaRPr lang="ko-KR" altLang="en-US" sz="1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01B0-611F-A626-4B04-A857584C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AutoNum type="arabicPeriod"/>
            </a:pPr>
            <a:r>
              <a:rPr lang="en-US" altLang="ko-KR" sz="1800" dirty="0" err="1"/>
              <a:t>Webflux</a:t>
            </a:r>
            <a:r>
              <a:rPr lang="ko-KR" altLang="en-US" sz="1800" dirty="0"/>
              <a:t> </a:t>
            </a:r>
            <a:r>
              <a:rPr lang="en-US" altLang="ko-KR" sz="1800" dirty="0"/>
              <a:t>?</a:t>
            </a:r>
          </a:p>
          <a:p>
            <a:pPr marL="355600" indent="-355600">
              <a:buAutoNum type="arabicPeriod"/>
            </a:pPr>
            <a:r>
              <a:rPr lang="en-US" altLang="ko-KR" sz="1800" dirty="0"/>
              <a:t>R2DBC ?</a:t>
            </a:r>
          </a:p>
          <a:p>
            <a:pPr marL="355600" indent="-355600">
              <a:buAutoNum type="arabicPeriod"/>
            </a:pPr>
            <a:r>
              <a:rPr lang="en-US" altLang="ko-KR" sz="1800" dirty="0"/>
              <a:t>Virtual Thread ?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</p:spTree>
    <p:extLst>
      <p:ext uri="{BB962C8B-B14F-4D97-AF65-F5344CB8AC3E}">
        <p14:creationId xmlns:p14="http://schemas.microsoft.com/office/powerpoint/2010/main" val="41513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Thread </a:t>
            </a:r>
            <a:r>
              <a:rPr lang="ko-KR" altLang="en-US" dirty="0"/>
              <a:t>성능 비교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과정 마무리</a:t>
            </a:r>
          </a:p>
        </p:txBody>
      </p:sp>
      <p:pic>
        <p:nvPicPr>
          <p:cNvPr id="9" name="그림 8" descr="스크린샷, 라인, 평행, 도표이(가) 표시된 사진&#10;&#10;자동 생성된 설명">
            <a:extLst>
              <a:ext uri="{FF2B5EF4-FFF2-40B4-BE49-F238E27FC236}">
                <a16:creationId xmlns:a16="http://schemas.microsoft.com/office/drawing/2014/main" id="{67AE440F-3CB2-C71B-5B8D-1CCE53215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" b="35144"/>
          <a:stretch/>
        </p:blipFill>
        <p:spPr>
          <a:xfrm>
            <a:off x="628650" y="1608669"/>
            <a:ext cx="8067418" cy="333586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41F8FF-CEFB-3289-FE0D-7B0047F11276}"/>
              </a:ext>
            </a:extLst>
          </p:cNvPr>
          <p:cNvSpPr/>
          <p:nvPr/>
        </p:nvSpPr>
        <p:spPr>
          <a:xfrm>
            <a:off x="973667" y="1490133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5C9327-2586-D6FC-8C62-20A9CA27D1FD}"/>
              </a:ext>
            </a:extLst>
          </p:cNvPr>
          <p:cNvSpPr/>
          <p:nvPr/>
        </p:nvSpPr>
        <p:spPr>
          <a:xfrm>
            <a:off x="4860665" y="1490133"/>
            <a:ext cx="3750733" cy="3572934"/>
          </a:xfrm>
          <a:prstGeom prst="roundRect">
            <a:avLst>
              <a:gd name="adj" fmla="val 1601"/>
            </a:avLst>
          </a:prstGeom>
          <a:noFill/>
          <a:ln w="28575">
            <a:solidFill>
              <a:srgbClr val="0033CC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61427-D9C9-C6F2-A7BD-E6CC3F5A855A}"/>
              </a:ext>
            </a:extLst>
          </p:cNvPr>
          <p:cNvSpPr txBox="1"/>
          <p:nvPr/>
        </p:nvSpPr>
        <p:spPr>
          <a:xfrm>
            <a:off x="973667" y="115386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FF0000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on</a:t>
            </a:r>
            <a:endParaRPr lang="ko-KR" altLang="en-US" sz="1200" b="1" dirty="0">
              <a:solidFill>
                <a:srgbClr val="FF0000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5E080-2E6D-4966-FBBA-F0439A4E6831}"/>
              </a:ext>
            </a:extLst>
          </p:cNvPr>
          <p:cNvSpPr txBox="1"/>
          <p:nvPr/>
        </p:nvSpPr>
        <p:spPr>
          <a:xfrm>
            <a:off x="4890356" y="1143570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Spoqa Han Sans Neo" panose="020B0500000000000000" pitchFamily="34" charset="-127"/>
                <a:ea typeface="Spoqa Han Sans Neo" panose="020B0500000000000000" pitchFamily="34" charset="-127"/>
              </a:rPr>
              <a:t>virtual-thread : </a:t>
            </a:r>
            <a:r>
              <a:rPr lang="en-US" altLang="ko-KR" sz="1200" b="1" dirty="0">
                <a:solidFill>
                  <a:srgbClr val="0033CC"/>
                </a:solidFill>
                <a:latin typeface="Spoqa Han Sans Neo" panose="020B0500000000000000" pitchFamily="34" charset="-127"/>
                <a:ea typeface="Spoqa Han Sans Neo" panose="020B0500000000000000" pitchFamily="34" charset="-127"/>
              </a:rPr>
              <a:t>off</a:t>
            </a:r>
            <a:endParaRPr lang="ko-KR" altLang="en-US" sz="1200" b="1" dirty="0">
              <a:solidFill>
                <a:srgbClr val="0033CC"/>
              </a:solidFill>
              <a:latin typeface="Spoqa Han Sans Neo" panose="020B0500000000000000" pitchFamily="34" charset="-127"/>
              <a:ea typeface="Spoqa Han Sans Neo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9758</TotalTime>
  <Words>43</Words>
  <Application>Microsoft Office PowerPoint</Application>
  <PresentationFormat>화면 슬라이드 쇼(16:9)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Spoqa Han Sans Neo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과정 마무리</vt:lpstr>
      <vt:lpstr>렙업</vt:lpstr>
      <vt:lpstr>회고</vt:lpstr>
      <vt:lpstr>Virtual Thread 성능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1567</cp:revision>
  <dcterms:created xsi:type="dcterms:W3CDTF">2023-07-11T14:27:12Z</dcterms:created>
  <dcterms:modified xsi:type="dcterms:W3CDTF">2023-11-02T02:48:55Z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