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392" r:id="rId29"/>
    <p:sldId id="37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35938" autoAdjust="0"/>
  </p:normalViewPr>
  <p:slideViewPr>
    <p:cSldViewPr snapToGrid="0" showGuides="1">
      <p:cViewPr varScale="1">
        <p:scale>
          <a:sx n="53" d="100"/>
          <a:sy n="53" d="100"/>
        </p:scale>
        <p:origin x="3276" y="54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exactly once </a:t>
            </a:r>
            <a:r>
              <a:rPr lang="ko-KR" altLang="en-US" dirty="0"/>
              <a:t>옵션을 켜고 전송해도 되지만</a:t>
            </a:r>
            <a:r>
              <a:rPr lang="en-US" altLang="ko-KR" dirty="0"/>
              <a:t>, </a:t>
            </a:r>
            <a:r>
              <a:rPr lang="ko-KR" altLang="en-US" dirty="0"/>
              <a:t>이는 모든 </a:t>
            </a:r>
            <a:r>
              <a:rPr lang="en-US" altLang="ko-KR" dirty="0"/>
              <a:t>Follower </a:t>
            </a:r>
            <a:r>
              <a:rPr lang="ko-KR" altLang="en-US" dirty="0"/>
              <a:t>에 데이터가 정상 </a:t>
            </a:r>
            <a:r>
              <a:rPr lang="ko-KR" altLang="en-US" dirty="0" err="1"/>
              <a:t>기록되는것을</a:t>
            </a:r>
            <a:r>
              <a:rPr lang="ko-KR" altLang="en-US" dirty="0"/>
              <a:t> 기다리기 때문에</a:t>
            </a:r>
            <a:r>
              <a:rPr lang="en-US" altLang="ko-KR" dirty="0"/>
              <a:t>, </a:t>
            </a:r>
            <a:r>
              <a:rPr lang="ko-KR" altLang="en-US" dirty="0" err="1"/>
              <a:t>메세지</a:t>
            </a:r>
            <a:r>
              <a:rPr lang="ko-KR" altLang="en-US" dirty="0"/>
              <a:t> 유통 전반이 느려져서 사용하지 않습니다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때문에 기본 옵션인 적어도 한 번</a:t>
            </a:r>
            <a:r>
              <a:rPr lang="en-US" altLang="ko-KR" dirty="0"/>
              <a:t>, at least once</a:t>
            </a:r>
            <a:r>
              <a:rPr lang="ko-KR" altLang="en-US" dirty="0"/>
              <a:t> 모드로 메세지를 전송합니다</a:t>
            </a:r>
            <a:r>
              <a:rPr lang="en-US" altLang="ko-KR" dirty="0"/>
              <a:t>. </a:t>
            </a:r>
            <a:r>
              <a:rPr lang="ko-KR" altLang="en-US" dirty="0"/>
              <a:t>이래야 대용량 고속의 이점을 살릴 수 있고</a:t>
            </a:r>
            <a:r>
              <a:rPr lang="en-US" altLang="ko-KR" dirty="0"/>
              <a:t>, </a:t>
            </a:r>
            <a:r>
              <a:rPr lang="ko-KR" altLang="en-US" dirty="0"/>
              <a:t>대부분의 경우 </a:t>
            </a:r>
            <a:r>
              <a:rPr lang="en-US" altLang="ko-KR" dirty="0"/>
              <a:t>exactly once </a:t>
            </a:r>
            <a:r>
              <a:rPr lang="ko-KR" altLang="en-US" dirty="0"/>
              <a:t>하게 메세지가 잘 날아갑니다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하지만 아주 드물게 네트워크 또는 하드웨어에 이상이 발생할 수 있고요</a:t>
            </a:r>
            <a:r>
              <a:rPr lang="en-US" altLang="ko-KR" dirty="0"/>
              <a:t>. </a:t>
            </a:r>
            <a:r>
              <a:rPr lang="ko-KR" altLang="en-US" dirty="0" err="1"/>
              <a:t>메세지</a:t>
            </a:r>
            <a:r>
              <a:rPr lang="ko-KR" altLang="en-US" dirty="0"/>
              <a:t> 자체는 </a:t>
            </a:r>
            <a:r>
              <a:rPr lang="en-US" altLang="ko-KR" dirty="0"/>
              <a:t>Idempotent key </a:t>
            </a:r>
            <a:r>
              <a:rPr lang="ko-KR" altLang="en-US" dirty="0"/>
              <a:t>로 정확히 한 개만 기록되지만</a:t>
            </a:r>
            <a:r>
              <a:rPr lang="en-US" altLang="ko-KR" dirty="0"/>
              <a:t>, </a:t>
            </a:r>
            <a:r>
              <a:rPr lang="ko-KR" altLang="en-US" dirty="0"/>
              <a:t>이상 발생시 </a:t>
            </a:r>
            <a:r>
              <a:rPr lang="en-US" altLang="ko-KR" dirty="0"/>
              <a:t>retry </a:t>
            </a:r>
            <a:r>
              <a:rPr lang="ko-KR" altLang="en-US" dirty="0"/>
              <a:t>하기 때문에 메세지가 여러 번 </a:t>
            </a:r>
            <a:r>
              <a:rPr lang="en-US" altLang="ko-KR" dirty="0"/>
              <a:t>producing </a:t>
            </a:r>
            <a:r>
              <a:rPr lang="ko-KR" altLang="en-US" dirty="0"/>
              <a:t>되거나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exactly once </a:t>
            </a:r>
            <a:r>
              <a:rPr lang="ko-KR" altLang="en-US" dirty="0"/>
              <a:t>가 비지니스 상 꼭 필요하다면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컨슈머에서</a:t>
            </a:r>
            <a:r>
              <a:rPr lang="ko-KR" altLang="en-US" dirty="0"/>
              <a:t> 로직으로 처리해 주어야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돈 관리나 재고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응답결과를 </a:t>
            </a:r>
            <a:r>
              <a:rPr lang="ko-KR" altLang="en-US" dirty="0" err="1"/>
              <a:t>캐시하지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검색하는 방법으로</a:t>
            </a:r>
            <a:r>
              <a:rPr lang="en-US" altLang="ko-KR" dirty="0"/>
              <a:t>, </a:t>
            </a:r>
            <a:r>
              <a:rPr lang="ko-KR" altLang="en-US" dirty="0"/>
              <a:t>검색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9729</TotalTime>
  <Words>3477</Words>
  <Application>Microsoft Office PowerPoint</Application>
  <PresentationFormat>화면 슬라이드 쇼(16:9)</PresentationFormat>
  <Paragraphs>602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1543</cp:revision>
  <dcterms:created xsi:type="dcterms:W3CDTF">2023-07-11T14:27:12Z</dcterms:created>
  <dcterms:modified xsi:type="dcterms:W3CDTF">2023-10-26T09:28:01Z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