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392" r:id="rId29"/>
    <p:sldId id="37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576" autoAdjust="0"/>
  </p:normalViewPr>
  <p:slideViewPr>
    <p:cSldViewPr snapToGrid="0" showGuides="1">
      <p:cViewPr>
        <p:scale>
          <a:sx n="75" d="100"/>
          <a:sy n="75" d="100"/>
        </p:scale>
        <p:origin x="2532" y="13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마련해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 </a:t>
            </a:r>
            <a:r>
              <a:rPr lang="ko-KR" altLang="en-US" dirty="0"/>
              <a:t>주문이력 데이터는 분석지표나 마케팅 수단으로서 다양한 응용가치를 갖기 때문에</a:t>
            </a:r>
            <a:r>
              <a:rPr lang="en-US" altLang="ko-KR" dirty="0"/>
              <a:t>, </a:t>
            </a:r>
            <a:r>
              <a:rPr lang="ko-KR" altLang="en-US" dirty="0"/>
              <a:t>하나의 주문이력 메시지를 연동시키면</a:t>
            </a:r>
            <a:r>
              <a:rPr lang="en-US" altLang="ko-KR" dirty="0"/>
              <a:t>, </a:t>
            </a:r>
            <a:r>
              <a:rPr lang="ko-KR" altLang="en-US" dirty="0"/>
              <a:t>이력도 </a:t>
            </a:r>
            <a:r>
              <a:rPr lang="en-US" altLang="ko-KR" dirty="0"/>
              <a:t>Elasticsearch</a:t>
            </a:r>
            <a:r>
              <a:rPr lang="ko-KR" altLang="en-US" dirty="0"/>
              <a:t>에 저장하고 다양한 </a:t>
            </a:r>
            <a:r>
              <a:rPr lang="en-US" altLang="ko-KR" dirty="0"/>
              <a:t>consumer</a:t>
            </a:r>
            <a:r>
              <a:rPr lang="ko-KR" altLang="en-US" dirty="0"/>
              <a:t>를 붙여 기능을 확장할 수 있는 구조를 만들어 보고자 합니다</a:t>
            </a:r>
            <a:r>
              <a:rPr lang="en-US" altLang="ko-KR" dirty="0"/>
              <a:t>. </a:t>
            </a:r>
            <a:r>
              <a:rPr lang="ko-KR" altLang="en-US" dirty="0"/>
              <a:t>이런 처리를 위해 저희는 메시지 브로커로 </a:t>
            </a:r>
            <a:r>
              <a:rPr lang="en-US" altLang="ko-KR" dirty="0"/>
              <a:t>Rabbit MQ </a:t>
            </a:r>
            <a:r>
              <a:rPr lang="ko-KR" altLang="en-US" dirty="0"/>
              <a:t>대신 </a:t>
            </a:r>
            <a:r>
              <a:rPr lang="en-US" altLang="ko-KR" dirty="0"/>
              <a:t>Kafka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수정이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만들어서 중복이 많았고</a:t>
            </a:r>
            <a:r>
              <a:rPr lang="en-US" altLang="ko-KR" dirty="0"/>
              <a:t>, </a:t>
            </a:r>
            <a:r>
              <a:rPr lang="ko-KR" altLang="en-US" dirty="0" err="1"/>
              <a:t>이러다보니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만든 사람이 모두 </a:t>
            </a:r>
            <a:r>
              <a:rPr lang="ko-KR" altLang="en-US" dirty="0" err="1"/>
              <a:t>제각각이어서</a:t>
            </a:r>
            <a:r>
              <a:rPr lang="ko-KR" altLang="en-US" dirty="0"/>
              <a:t> 처리 방식에 일관성도 결여되고</a:t>
            </a:r>
            <a:r>
              <a:rPr lang="en-US" altLang="ko-KR" dirty="0"/>
              <a:t>, </a:t>
            </a:r>
            <a:r>
              <a:rPr lang="ko-KR" altLang="en-US" dirty="0"/>
              <a:t>무엇보다도 이런 악순환이 계속 반복되고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다음 메세지를 다시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컨슈머가</a:t>
            </a:r>
            <a:r>
              <a:rPr lang="ko-KR" altLang="en-US" dirty="0"/>
              <a:t> 아닌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필요할 때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다만 이를 위해서는 </a:t>
            </a:r>
            <a:r>
              <a:rPr lang="en-US" altLang="ko-KR" dirty="0"/>
              <a:t>consumer</a:t>
            </a:r>
            <a:r>
              <a:rPr lang="ko-KR" altLang="en-US" dirty="0"/>
              <a:t> 개수만큼 큐를 운영해야 하는데</a:t>
            </a:r>
            <a:r>
              <a:rPr lang="en-US" altLang="ko-KR" dirty="0"/>
              <a:t>,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소비를 독립적으로 운영하기가 여전히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en-US" altLang="ko-KR" dirty="0"/>
              <a:t>queue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을 제공하며</a:t>
            </a:r>
            <a:r>
              <a:rPr lang="en-US" altLang="ko-KR" dirty="0"/>
              <a:t>, 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하나의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연결하여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조금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클러스터는 </a:t>
            </a:r>
            <a:r>
              <a:rPr lang="en-US" altLang="ko-KR" dirty="0"/>
              <a:t>Zookeeper </a:t>
            </a:r>
            <a:r>
              <a:rPr lang="ko-KR" altLang="en-US" dirty="0"/>
              <a:t>로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절차를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요건을 분석하고</a:t>
            </a:r>
            <a:r>
              <a:rPr lang="en-US" altLang="ko-KR" dirty="0"/>
              <a:t>,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</a:t>
            </a:r>
            <a:r>
              <a:rPr lang="ko-KR" altLang="en-US" dirty="0"/>
              <a:t>이를 구현하고</a:t>
            </a:r>
            <a:r>
              <a:rPr lang="en-US" altLang="ko-KR" dirty="0"/>
              <a:t>, </a:t>
            </a:r>
            <a:r>
              <a:rPr lang="ko-KR" altLang="en-US" dirty="0"/>
              <a:t>테스팅하고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작업은 소프트웨어가 더 이상 쓸모없어 질 때까지 계속 반복해서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Producer </a:t>
            </a:r>
            <a:r>
              <a:rPr lang="ko-KR" altLang="en-US" dirty="0"/>
              <a:t>를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Acks </a:t>
            </a:r>
            <a:r>
              <a:rPr lang="ko-KR" altLang="en-US" dirty="0"/>
              <a:t>라는 옵션이 있는데</a:t>
            </a:r>
            <a:r>
              <a:rPr lang="en-US" altLang="ko-KR" dirty="0"/>
              <a:t>, </a:t>
            </a:r>
            <a:r>
              <a:rPr lang="ko-KR" altLang="en-US" dirty="0"/>
              <a:t>이걸 잠깐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Acks = 0 : </a:t>
            </a:r>
            <a:r>
              <a:rPr lang="ko-KR" altLang="en-US" dirty="0"/>
              <a:t>발행 요청 후 응답을 기다리지 않습니다</a:t>
            </a:r>
            <a:r>
              <a:rPr lang="en-US" altLang="ko-KR" dirty="0"/>
              <a:t>. </a:t>
            </a:r>
            <a:r>
              <a:rPr lang="ko-KR" altLang="en-US" dirty="0"/>
              <a:t>메시지가 정상 발행되었는지를 확인하지 않아도 될 때 사용합니다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Acks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리더 노드가 메시지를 받았다는 것 까지만 확인합니다</a:t>
            </a:r>
            <a:r>
              <a:rPr lang="en-US" altLang="ko-KR" dirty="0"/>
              <a:t>. </a:t>
            </a:r>
            <a:r>
              <a:rPr lang="ko-KR" altLang="en-US" dirty="0"/>
              <a:t>디폴트 옵션입니다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Acks = all : </a:t>
            </a:r>
            <a:r>
              <a:rPr lang="ko-KR" altLang="en-US" dirty="0"/>
              <a:t>리더 노드에서 </a:t>
            </a:r>
            <a:r>
              <a:rPr lang="ko-KR" altLang="en-US" dirty="0" err="1"/>
              <a:t>팔로워</a:t>
            </a:r>
            <a:r>
              <a:rPr lang="ko-KR" altLang="en-US" dirty="0"/>
              <a:t> 노드들까지 메시지가 모두 기록되는 것을 기다립니다</a:t>
            </a:r>
            <a:r>
              <a:rPr lang="en-US" altLang="ko-KR" dirty="0"/>
              <a:t>. </a:t>
            </a:r>
            <a:r>
              <a:rPr lang="ko-KR" altLang="en-US" dirty="0" err="1"/>
              <a:t>컨슈머에</a:t>
            </a:r>
            <a:r>
              <a:rPr lang="ko-KR" altLang="en-US" dirty="0"/>
              <a:t> 데이터가 정확히 </a:t>
            </a:r>
            <a:r>
              <a:rPr lang="en-US" altLang="ko-KR" dirty="0"/>
              <a:t>1</a:t>
            </a:r>
            <a:r>
              <a:rPr lang="ko-KR" altLang="en-US" dirty="0"/>
              <a:t>번 전달되는 것을 보장하기 위한 옵션이긴 합니다만</a:t>
            </a:r>
            <a:r>
              <a:rPr lang="en-US" altLang="ko-KR" dirty="0"/>
              <a:t>, </a:t>
            </a:r>
            <a:r>
              <a:rPr lang="ko-KR" altLang="en-US" dirty="0"/>
              <a:t>느려서 잘 사용되지 않습니다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동일한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메시지라도</a:t>
            </a:r>
            <a:r>
              <a:rPr lang="en-US" altLang="ko-KR" dirty="0"/>
              <a:t>, </a:t>
            </a:r>
            <a:r>
              <a:rPr lang="ko-KR" altLang="en-US" dirty="0" err="1"/>
              <a:t>컨슈머</a:t>
            </a:r>
            <a:r>
              <a:rPr lang="ko-KR" altLang="en-US" dirty="0"/>
              <a:t> 그룹을 다르게 설정하면 메시지를 동일하게 여러 번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있었는데요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이런 정보를 이용해 프로듀서가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실제로는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</a:t>
            </a:r>
            <a:r>
              <a:rPr lang="ko-KR" altLang="en-US" dirty="0" err="1"/>
              <a:t>않아서요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돈이나 재고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부적합합니다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승인요청만 다시 하는 수준이라면</a:t>
            </a:r>
            <a:r>
              <a:rPr lang="en-US" altLang="ko-KR" dirty="0"/>
              <a:t> </a:t>
            </a:r>
            <a:r>
              <a:rPr lang="ko-KR" altLang="en-US" dirty="0"/>
              <a:t>그나마 다행인데</a:t>
            </a:r>
            <a:endParaRPr lang="en-US" altLang="ko-KR" dirty="0"/>
          </a:p>
          <a:p>
            <a:r>
              <a:rPr lang="ko-KR" altLang="en-US" dirty="0"/>
              <a:t>문제는 카드 승인까지 </a:t>
            </a:r>
            <a:r>
              <a:rPr lang="ko-KR" altLang="en-US" dirty="0" err="1"/>
              <a:t>됬는데도</a:t>
            </a:r>
            <a:r>
              <a:rPr lang="ko-KR" altLang="en-US" dirty="0"/>
              <a:t> 주문이 계속 결제 실패였던 상황이 발생했다는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Auth capture </a:t>
            </a:r>
            <a:r>
              <a:rPr lang="ko-KR" altLang="en-US" dirty="0"/>
              <a:t>까지 도입해서 결제를 처리했던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없애는데 집중하기보다는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주문은 다시 결제를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우선순위는 최상이고요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비용이 과다 청구될 </a:t>
            </a:r>
            <a:r>
              <a:rPr lang="ko-KR" altLang="en-US" dirty="0" err="1"/>
              <a:t>꺼고요</a:t>
            </a:r>
            <a:r>
              <a:rPr lang="en-US" altLang="ko-KR" dirty="0"/>
              <a:t>. </a:t>
            </a:r>
            <a:r>
              <a:rPr lang="ko-KR" altLang="en-US" dirty="0"/>
              <a:t>고객 불만도 점점 높아질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 검색에 특화된 다른 데이터 저장소로 옮겨 서비스 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이런 서버에</a:t>
            </a:r>
            <a:r>
              <a:rPr lang="en-US" altLang="ko-KR" dirty="0"/>
              <a:t>, </a:t>
            </a:r>
            <a:r>
              <a:rPr lang="ko-KR" altLang="en-US" dirty="0"/>
              <a:t>실패한 결제요청을 수십 번</a:t>
            </a:r>
            <a:r>
              <a:rPr lang="en-US" altLang="ko-KR" dirty="0"/>
              <a:t>,</a:t>
            </a:r>
            <a:r>
              <a:rPr lang="ko-KR" altLang="en-US" dirty="0"/>
              <a:t> 연속해서 다시 찌르는 것은</a:t>
            </a:r>
            <a:r>
              <a:rPr lang="en-US" altLang="ko-KR" dirty="0"/>
              <a:t>, PG</a:t>
            </a:r>
            <a:r>
              <a:rPr lang="ko-KR" altLang="en-US" dirty="0"/>
              <a:t>사 서버에 </a:t>
            </a:r>
            <a:r>
              <a:rPr lang="en-US" altLang="ko-KR" dirty="0"/>
              <a:t>DDOS </a:t>
            </a:r>
            <a:r>
              <a:rPr lang="ko-KR" altLang="en-US" dirty="0"/>
              <a:t>공격만 가하는 꼴이며</a:t>
            </a:r>
            <a:r>
              <a:rPr lang="en-US" altLang="ko-KR" dirty="0"/>
              <a:t>, </a:t>
            </a:r>
            <a:r>
              <a:rPr lang="ko-KR" altLang="en-US" dirty="0"/>
              <a:t>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서버가 일시적으로 응답 불능에 빠지면</a:t>
            </a:r>
            <a:r>
              <a:rPr lang="en-US" altLang="ko-KR" dirty="0"/>
              <a:t>, </a:t>
            </a:r>
            <a:r>
              <a:rPr lang="ko-KR" altLang="en-US" dirty="0"/>
              <a:t>결제 실패 건들은 바로 그 순간부터 덩어리 째로 발생해</a:t>
            </a:r>
            <a:r>
              <a:rPr lang="en-US" altLang="ko-KR" dirty="0"/>
              <a:t>, </a:t>
            </a:r>
            <a:r>
              <a:rPr lang="ko-KR" altLang="en-US" dirty="0"/>
              <a:t>몰려다니면서 </a:t>
            </a:r>
            <a:r>
              <a:rPr lang="en-US" altLang="ko-KR" dirty="0"/>
              <a:t>backoff </a:t>
            </a:r>
            <a:r>
              <a:rPr lang="ko-KR" altLang="en-US" dirty="0" err="1"/>
              <a:t>카운팅을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몰려 날아갑니다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아직까진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2 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 </a:t>
            </a:r>
            <a:r>
              <a:rPr lang="en-US" altLang="ko-KR" dirty="0"/>
              <a:t>+ 0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요청하는 것이 바람직합니다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재처리에 영향이 없는 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지연 처리 중이던 재처리 건들 모두 날아가 버립니다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설계에서는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후 재처리 작업 재개하려면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어떤 건이 재처리 중이었는지 전체 주문내역 뒤져서</a:t>
            </a:r>
            <a:r>
              <a:rPr lang="en-US" altLang="ko-KR" dirty="0"/>
              <a:t>, </a:t>
            </a:r>
            <a:r>
              <a:rPr lang="ko-KR" altLang="en-US" dirty="0"/>
              <a:t>수작업으로 개별 처리하는 수고가 필요할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재처리 요청중인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en-US" altLang="ko-KR" dirty="0"/>
              <a:t>, </a:t>
            </a:r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재처리 건을 다시 재개할 수 있도록 기능을 확장해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9587</TotalTime>
  <Words>3281</Words>
  <Application>Microsoft Office PowerPoint</Application>
  <PresentationFormat>화면 슬라이드 쇼(16:9)</PresentationFormat>
  <Paragraphs>588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1437</cp:revision>
  <dcterms:created xsi:type="dcterms:W3CDTF">2023-07-11T14:27:12Z</dcterms:created>
  <dcterms:modified xsi:type="dcterms:W3CDTF">2023-10-25T17:39:48Z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