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88" r:id="rId14"/>
    <p:sldId id="289" r:id="rId15"/>
    <p:sldId id="290" r:id="rId16"/>
    <p:sldId id="291" r:id="rId17"/>
    <p:sldId id="292" r:id="rId18"/>
    <p:sldId id="293" r:id="rId19"/>
    <p:sldId id="284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41" autoAdjust="0"/>
  </p:normalViewPr>
  <p:slideViewPr>
    <p:cSldViewPr snapToGrid="0" showGuides="1">
      <p:cViewPr varScale="1">
        <p:scale>
          <a:sx n="111" d="100"/>
          <a:sy n="111" d="100"/>
        </p:scale>
        <p:origin x="1596" y="10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어플리케이션들의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테스트 도구부터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시간에 저희는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차이가 </a:t>
            </a:r>
            <a:r>
              <a:rPr lang="en-US" altLang="ko-KR" dirty="0"/>
              <a:t>DB </a:t>
            </a:r>
            <a:r>
              <a:rPr lang="ko-KR" altLang="en-US" dirty="0"/>
              <a:t>호출시에는 유의미하지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정말 그럴까요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조금만 스스로를 의심해 보도록 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Request per seconds </a:t>
            </a:r>
            <a:r>
              <a:rPr lang="ko-KR" altLang="en-US" dirty="0"/>
              <a:t>로 확인할 예정이고요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 할 예정이고요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테스트 도구는 좀 가벼운 도구를 선택하겠습니다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목적으로는 </a:t>
            </a:r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선택하는게</a:t>
            </a:r>
            <a:r>
              <a:rPr lang="ko-KR" altLang="en-US" dirty="0"/>
              <a:t> 보통인데요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많이들 갈아타고 계시는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4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 </a:t>
            </a:r>
            <a:r>
              <a:rPr lang="ko-KR" altLang="en-US" dirty="0"/>
              <a:t>기반이라는 말에 잠깐 멈칫 하신 분도 </a:t>
            </a:r>
            <a:r>
              <a:rPr lang="ko-KR" altLang="en-US" dirty="0" err="1"/>
              <a:t>계실겁니다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변수의 참조를 갱신하기 위해 </a:t>
            </a:r>
            <a:r>
              <a:rPr lang="en-US" altLang="ko-KR" dirty="0"/>
              <a:t>lock </a:t>
            </a:r>
            <a:r>
              <a:rPr lang="ko-KR" altLang="en-US" dirty="0"/>
              <a:t>을 걸어줘야 하기 때문에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느리게 동작하게 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부하 테스터는 동시에 여러 요청을 대상 서버로 날라야 하기 때문에 반드시 병렬 처리가 되어야 합니다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모순을 해결하기 위해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 기반으로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부하테스터라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10000</a:t>
            </a:r>
          </a:p>
          <a:p>
            <a:pPr lvl="2"/>
            <a:r>
              <a:rPr lang="en-US" altLang="ko-KR" dirty="0"/>
              <a:t>spawn rate : 400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A8BB2-76D4-5E37-E5BA-79DC42E9E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3" y="1189422"/>
            <a:ext cx="6231060" cy="38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571208-5588-5B05-F57B-D2328DE6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5" y="1311214"/>
            <a:ext cx="5869699" cy="36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65F301-BEAE-FA62-0258-39242592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7" y="1195750"/>
            <a:ext cx="6220918" cy="38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10000</a:t>
            </a:r>
          </a:p>
          <a:p>
            <a:pPr lvl="2"/>
            <a:r>
              <a:rPr lang="en-US" altLang="ko-KR" dirty="0"/>
              <a:t>spawn rate : 400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1AB360-5A66-48FE-74E0-461604AA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2" y="1206678"/>
            <a:ext cx="6231060" cy="38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단건조회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684A4-ECBE-4459-18DC-CD5B67AC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8" y="1304818"/>
            <a:ext cx="7076139" cy="37998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628650" y="1202076"/>
            <a:ext cx="1641939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2918070" y="1200364"/>
            <a:ext cx="2280654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5453359" y="1198653"/>
            <a:ext cx="2180340" cy="3799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678048" y="443240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3718128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089686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</a:t>
            </a:r>
            <a:r>
              <a:rPr lang="ko-KR" altLang="en-US" dirty="0"/>
              <a:t>성능비교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8C10-AD70-7EFF-DA11-8D170777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6" y="1483234"/>
            <a:ext cx="6902199" cy="32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1A300-D515-36C6-E860-8ECEF5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4" y="1180797"/>
            <a:ext cx="6231060" cy="38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0DB9CD-996E-D6B4-AE4F-31519636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2" y="1198052"/>
            <a:ext cx="6231060" cy="38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</TotalTime>
  <Words>817</Words>
  <Application>Microsoft Office PowerPoint</Application>
  <PresentationFormat>화면 슬라이드 쇼(16:9)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Jmeter 테스트 (단건조회)</vt:lpstr>
      <vt:lpstr>Container 성능비교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222</cp:revision>
  <dcterms:created xsi:type="dcterms:W3CDTF">2023-07-11T14:27:12Z</dcterms:created>
  <dcterms:modified xsi:type="dcterms:W3CDTF">2023-09-04T11:11:58Z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