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2" r:id="rId9"/>
    <p:sldId id="301" r:id="rId10"/>
    <p:sldId id="303" r:id="rId11"/>
    <p:sldId id="304" r:id="rId12"/>
    <p:sldId id="313" r:id="rId13"/>
    <p:sldId id="314" r:id="rId14"/>
    <p:sldId id="29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41" autoAdjust="0"/>
  </p:normalViewPr>
  <p:slideViewPr>
    <p:cSldViewPr snapToGrid="0" showGuides="1">
      <p:cViewPr varScale="1">
        <p:scale>
          <a:sx n="111" d="100"/>
          <a:sy n="111" d="100"/>
        </p:scale>
        <p:origin x="1596" y="10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7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7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4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7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1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10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Optimistic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03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6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1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</a:t>
            </a:r>
            <a:r>
              <a:rPr lang="ko-KR" altLang="en-US" dirty="0"/>
              <a:t>성능비교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8C10-AD70-7EFF-DA11-8D170777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6" y="1483234"/>
            <a:ext cx="6902199" cy="32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 err="1"/>
              <a:t>WebClient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6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9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80626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799</TotalTime>
  <Words>98</Words>
  <Application>Microsoft Office PowerPoint</Application>
  <PresentationFormat>화면 슬라이드 쇼(16:9)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실무형 심화개발</vt:lpstr>
      <vt:lpstr>Container 성능비교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238</cp:revision>
  <dcterms:created xsi:type="dcterms:W3CDTF">2023-07-11T14:27:12Z</dcterms:created>
  <dcterms:modified xsi:type="dcterms:W3CDTF">2023-09-04T11:26:37Z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