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256" r:id="rId2"/>
    <p:sldId id="258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3" r:id="rId11"/>
    <p:sldId id="278" r:id="rId12"/>
    <p:sldId id="279" r:id="rId13"/>
    <p:sldId id="280" r:id="rId14"/>
    <p:sldId id="28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366" autoAdjust="0"/>
  </p:normalViewPr>
  <p:slideViewPr>
    <p:cSldViewPr snapToGrid="0" showGuides="1">
      <p:cViewPr>
        <p:scale>
          <a:sx n="100" d="100"/>
          <a:sy n="100" d="100"/>
        </p:scale>
        <p:origin x="1812" y="-156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8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55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52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1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4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4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1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7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5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21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 </a:t>
            </a:r>
            <a:r>
              <a:rPr lang="en-US" altLang="ko-KR" dirty="0"/>
              <a:t>to Blocking </a:t>
            </a:r>
            <a:r>
              <a:rPr lang="ko-KR" altLang="en-US" dirty="0"/>
              <a:t>서버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500 users</a:t>
            </a:r>
          </a:p>
          <a:p>
            <a:pPr lvl="2"/>
            <a:r>
              <a:rPr lang="en-US" altLang="ko-KR" dirty="0"/>
              <a:t>spawn rate : 20 users / sec</a:t>
            </a:r>
          </a:p>
          <a:p>
            <a:pPr lvl="2"/>
            <a:r>
              <a:rPr lang="en-US" altLang="ko-KR" dirty="0"/>
              <a:t>run time : 2m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7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73D75B-4443-75C0-D450-B97D7378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50" y="1249741"/>
            <a:ext cx="6067799" cy="378327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67A62F-6CA8-CE47-32C6-5BAAF4F1EDDE}"/>
              </a:ext>
            </a:extLst>
          </p:cNvPr>
          <p:cNvCxnSpPr>
            <a:cxnSpLocks/>
          </p:cNvCxnSpPr>
          <p:nvPr/>
        </p:nvCxnSpPr>
        <p:spPr>
          <a:xfrm>
            <a:off x="3819525" y="1118447"/>
            <a:ext cx="0" cy="4025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2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 </a:t>
            </a:r>
            <a:r>
              <a:rPr lang="en-US" altLang="ko-KR" dirty="0"/>
              <a:t>to Non-Blocking </a:t>
            </a:r>
            <a:r>
              <a:rPr lang="ko-KR" altLang="en-US" dirty="0"/>
              <a:t>서버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500 users</a:t>
            </a:r>
          </a:p>
          <a:p>
            <a:pPr lvl="2"/>
            <a:r>
              <a:rPr lang="en-US" altLang="ko-KR" dirty="0"/>
              <a:t>spawn rate : 20 users / sec</a:t>
            </a:r>
          </a:p>
          <a:p>
            <a:pPr lvl="2"/>
            <a:r>
              <a:rPr lang="en-US" altLang="ko-KR" dirty="0"/>
              <a:t>run time : 2m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2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7076CDF-77D5-02CB-CD49-C51501AD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209674"/>
            <a:ext cx="6202328" cy="38671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67A62F-6CA8-CE47-32C6-5BAAF4F1EDDE}"/>
              </a:ext>
            </a:extLst>
          </p:cNvPr>
          <p:cNvCxnSpPr>
            <a:cxnSpLocks/>
          </p:cNvCxnSpPr>
          <p:nvPr/>
        </p:nvCxnSpPr>
        <p:spPr>
          <a:xfrm>
            <a:off x="2381250" y="1118447"/>
            <a:ext cx="0" cy="4025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1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부하테스트 도구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부하테스트 도구</a:t>
            </a:r>
            <a:endParaRPr lang="en-US" altLang="ko-KR" dirty="0"/>
          </a:p>
          <a:p>
            <a:pPr lvl="1"/>
            <a:r>
              <a:rPr lang="en-US" altLang="ko-KR" dirty="0"/>
              <a:t>Apache </a:t>
            </a:r>
            <a:r>
              <a:rPr lang="en-US" altLang="ko-KR" dirty="0" err="1"/>
              <a:t>Jmeter</a:t>
            </a:r>
            <a:endParaRPr lang="en-US" altLang="ko-KR" dirty="0"/>
          </a:p>
          <a:p>
            <a:pPr lvl="1"/>
            <a:r>
              <a:rPr lang="en-US" altLang="ko-KR" dirty="0"/>
              <a:t>SoapUI</a:t>
            </a:r>
          </a:p>
          <a:p>
            <a:pPr lvl="1"/>
            <a:r>
              <a:rPr lang="en-US" altLang="ko-KR" dirty="0"/>
              <a:t>Grinder (</a:t>
            </a:r>
            <a:r>
              <a:rPr lang="en-US" altLang="ko-KR" dirty="0" err="1"/>
              <a:t>NGrinder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Roadrunner 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Grafana K6</a:t>
            </a:r>
          </a:p>
          <a:p>
            <a:pPr lvl="1"/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>
                <a:effectLst/>
                <a:hlinkClick r:id="rId3"/>
              </a:rPr>
              <a:t>https://locust.io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0532A-F39F-6352-3157-93E569DF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277" y="2159286"/>
            <a:ext cx="3690045" cy="284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0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/>
              <a:t>python </a:t>
            </a:r>
            <a:r>
              <a:rPr lang="ko-KR" altLang="en-US" dirty="0"/>
              <a:t>기반 부하 테스터</a:t>
            </a:r>
            <a:endParaRPr lang="en-US" altLang="ko-KR" dirty="0"/>
          </a:p>
          <a:p>
            <a:pPr lvl="1"/>
            <a:r>
              <a:rPr lang="ko-KR" altLang="en-US" dirty="0"/>
              <a:t>사용법이 간단</a:t>
            </a:r>
            <a:endParaRPr lang="en-US" altLang="ko-KR" dirty="0"/>
          </a:p>
          <a:p>
            <a:pPr lvl="1"/>
            <a:r>
              <a:rPr lang="ko-KR" altLang="en-US" dirty="0"/>
              <a:t>모니터링 </a:t>
            </a:r>
            <a:r>
              <a:rPr lang="en-US" altLang="ko-KR" dirty="0"/>
              <a:t>web UI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en-US" altLang="ko-KR" dirty="0"/>
              <a:t>worker cluster </a:t>
            </a:r>
            <a:r>
              <a:rPr lang="ko-KR" altLang="en-US" dirty="0"/>
              <a:t>구성을 통한 대규모 분산 부하테스트 가능</a:t>
            </a:r>
            <a:endParaRPr lang="en-US" altLang="ko-KR" dirty="0"/>
          </a:p>
          <a:p>
            <a:pPr lvl="2"/>
            <a:r>
              <a:rPr lang="en-US" altLang="ko-KR" dirty="0"/>
              <a:t>K8S </a:t>
            </a:r>
            <a:r>
              <a:rPr lang="ko-KR" altLang="en-US" dirty="0"/>
              <a:t>구성이 매우 간단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0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300 users</a:t>
            </a:r>
          </a:p>
          <a:p>
            <a:pPr lvl="2"/>
            <a:r>
              <a:rPr lang="en-US" altLang="ko-KR" dirty="0"/>
              <a:t>spawn rate : 10 users / sec</a:t>
            </a:r>
          </a:p>
          <a:p>
            <a:pPr lvl="2"/>
            <a:r>
              <a:rPr lang="en-US" altLang="ko-KR" dirty="0"/>
              <a:t>run time : 2m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5B9A1D-0A3F-5C3B-7633-565F1321C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283226"/>
            <a:ext cx="5977422" cy="372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1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500 users</a:t>
            </a:r>
          </a:p>
          <a:p>
            <a:pPr lvl="2"/>
            <a:r>
              <a:rPr lang="en-US" altLang="ko-KR" dirty="0"/>
              <a:t>spawn rate : 20 users / sec</a:t>
            </a:r>
          </a:p>
          <a:p>
            <a:pPr lvl="2"/>
            <a:r>
              <a:rPr lang="en-US" altLang="ko-KR" dirty="0"/>
              <a:t>run time : 2m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9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2DB259-DEE4-55C4-2C5A-7F6661A6D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1" y="1247774"/>
            <a:ext cx="6143517" cy="383048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60A615-9674-5850-969C-375450F1E0B3}"/>
              </a:ext>
            </a:extLst>
          </p:cNvPr>
          <p:cNvCxnSpPr>
            <a:cxnSpLocks/>
          </p:cNvCxnSpPr>
          <p:nvPr/>
        </p:nvCxnSpPr>
        <p:spPr>
          <a:xfrm>
            <a:off x="3867150" y="1118447"/>
            <a:ext cx="0" cy="4025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1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614</TotalTime>
  <Words>303</Words>
  <Application>Microsoft Office PowerPoint</Application>
  <PresentationFormat>화면 슬라이드 쇼(16:9)</PresentationFormat>
  <Paragraphs>96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부하 테스트</vt:lpstr>
      <vt:lpstr>부하테스트 도구</vt:lpstr>
      <vt:lpstr>Locust</vt:lpstr>
      <vt:lpstr>Locust</vt:lpstr>
      <vt:lpstr>비동기 서비스 부하 테스트</vt:lpstr>
      <vt:lpstr>시나리오</vt:lpstr>
      <vt:lpstr>테스트 결과</vt:lpstr>
      <vt:lpstr>시나리오</vt:lpstr>
      <vt:lpstr>테스트 결과</vt:lpstr>
      <vt:lpstr>비동기 서비스 부하 테스트</vt:lpstr>
      <vt:lpstr>시나리오</vt:lpstr>
      <vt:lpstr>테스트 결과</vt:lpstr>
      <vt:lpstr>시나리오</vt:lpstr>
      <vt:lpstr>테스트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160</cp:revision>
  <dcterms:created xsi:type="dcterms:W3CDTF">2023-07-11T14:27:12Z</dcterms:created>
  <dcterms:modified xsi:type="dcterms:W3CDTF">2023-08-09T15:44:58Z</dcterms:modified>
</cp:coreProperties>
</file>