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6633"/>
    <a:srgbClr val="0033CC"/>
    <a:srgbClr val="DA2ADE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88" autoAdjust="0"/>
  </p:normalViewPr>
  <p:slideViewPr>
    <p:cSldViewPr snapToGrid="0" showGuides="1">
      <p:cViewPr varScale="1">
        <p:scale>
          <a:sx n="146" d="100"/>
          <a:sy n="146" d="100"/>
        </p:scale>
        <p:origin x="492" y="114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 b="1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 b="1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 b="1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 b="1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 b="1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 b="1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68" r:id="rId6"/>
    <p:sldLayoutId id="2147483667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비동기 서비스 소개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비동기 호출이란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제목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900" b="1" dirty="0">
                <a:solidFill>
                  <a:schemeClr val="bg1"/>
                </a:solidFill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비동기 호출이란 </a:t>
            </a:r>
            <a:r>
              <a:rPr lang="en-US" altLang="ko-KR" sz="800" dirty="0">
                <a:solidFill>
                  <a:schemeClr val="bg1"/>
                </a:solidFill>
              </a:rPr>
              <a:t>?</a:t>
            </a:r>
            <a:endParaRPr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9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113</TotalTime>
  <Words>15</Words>
  <Application>Microsoft Office PowerPoint</Application>
  <PresentationFormat>화면 슬라이드 쇼(16:9)</PresentationFormat>
  <Paragraphs>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비동기 서비스 소개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Jung Hwasu</cp:lastModifiedBy>
  <cp:revision>76</cp:revision>
  <dcterms:created xsi:type="dcterms:W3CDTF">2023-07-11T14:27:12Z</dcterms:created>
  <dcterms:modified xsi:type="dcterms:W3CDTF">2023-07-17T13:43:44Z</dcterms:modified>
</cp:coreProperties>
</file>