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5"/>
  </p:notesMasterIdLst>
  <p:sldIdLst>
    <p:sldId id="256" r:id="rId2"/>
    <p:sldId id="276" r:id="rId3"/>
    <p:sldId id="275" r:id="rId4"/>
    <p:sldId id="258" r:id="rId5"/>
    <p:sldId id="270" r:id="rId6"/>
    <p:sldId id="271" r:id="rId7"/>
    <p:sldId id="272" r:id="rId8"/>
    <p:sldId id="262" r:id="rId9"/>
    <p:sldId id="264" r:id="rId10"/>
    <p:sldId id="265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638" autoAdjust="0"/>
  </p:normalViewPr>
  <p:slideViewPr>
    <p:cSldViewPr snapToGrid="0" showGuides="1">
      <p:cViewPr varScale="1">
        <p:scale>
          <a:sx n="86" d="100"/>
          <a:sy n="86" d="100"/>
        </p:scale>
        <p:origin x="2232" y="78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챕터에서는 </a:t>
            </a:r>
            <a:r>
              <a:rPr lang="en-US" altLang="ko-KR" dirty="0"/>
              <a:t>Reactor </a:t>
            </a:r>
            <a:r>
              <a:rPr lang="ko-KR" altLang="en-US" dirty="0"/>
              <a:t>기반으로 만들었던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application </a:t>
            </a:r>
            <a:r>
              <a:rPr lang="ko-KR" altLang="en-US" dirty="0"/>
              <a:t>을 </a:t>
            </a:r>
            <a:r>
              <a:rPr lang="en-US" altLang="ko-KR" dirty="0"/>
              <a:t>Kotlin Coroutine </a:t>
            </a:r>
            <a:r>
              <a:rPr lang="ko-KR" altLang="en-US" dirty="0"/>
              <a:t>기반으로 다시 구현해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개발과정의 </a:t>
            </a:r>
            <a:r>
              <a:rPr lang="ko-KR" altLang="en-US" dirty="0" err="1"/>
              <a:t>기초죠</a:t>
            </a:r>
            <a:r>
              <a:rPr lang="en-US" altLang="ko-KR" dirty="0"/>
              <a:t>. Hello world</a:t>
            </a:r>
            <a:r>
              <a:rPr lang="ko-KR" altLang="en-US" dirty="0"/>
              <a:t>를 </a:t>
            </a:r>
            <a:r>
              <a:rPr lang="en-US" altLang="ko-KR" dirty="0"/>
              <a:t>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에서 만들었던 </a:t>
            </a:r>
            <a:r>
              <a:rPr lang="en-US" altLang="ko-KR" dirty="0"/>
              <a:t>application </a:t>
            </a:r>
            <a:r>
              <a:rPr lang="ko-KR" altLang="en-US" dirty="0"/>
              <a:t>을 그대로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기반의 비동기 서비스로 다시 구현해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/>
              <a:t>Reactive library</a:t>
            </a:r>
            <a:r>
              <a:rPr lang="ko-KR" altLang="en-US" dirty="0"/>
              <a:t>인 </a:t>
            </a:r>
            <a:r>
              <a:rPr lang="en-US" altLang="ko-KR" dirty="0"/>
              <a:t>Reactor</a:t>
            </a:r>
            <a:r>
              <a:rPr lang="ko-KR" altLang="en-US" dirty="0"/>
              <a:t>를 사용해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4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Netty</a:t>
            </a:r>
            <a:r>
              <a:rPr lang="ko-KR" altLang="en-US" dirty="0"/>
              <a:t> 주요 개념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Handler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 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Decoder / Encoder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Frame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0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당시 </a:t>
            </a:r>
            <a:r>
              <a:rPr lang="en-US" altLang="ko-KR" dirty="0"/>
              <a:t>Netflix </a:t>
            </a:r>
            <a:r>
              <a:rPr lang="ko-KR" altLang="en-US" dirty="0"/>
              <a:t>에서도 </a:t>
            </a:r>
            <a:r>
              <a:rPr lang="en-US" altLang="ko-KR" dirty="0"/>
              <a:t>Microservice </a:t>
            </a:r>
            <a:r>
              <a:rPr lang="ko-KR" altLang="en-US" dirty="0"/>
              <a:t>간 부하 전파에 대해 비슷한 고민을 하고 있었으며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RxJava</a:t>
            </a:r>
            <a:r>
              <a:rPr lang="ko-KR" altLang="en-US" dirty="0"/>
              <a:t>란 비동기 </a:t>
            </a:r>
            <a:r>
              <a:rPr lang="en-US" altLang="ko-KR" dirty="0"/>
              <a:t>NIO </a:t>
            </a:r>
            <a:r>
              <a:rPr lang="ko-KR" altLang="en-US" dirty="0"/>
              <a:t>프레임워크로 해결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3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구현해 볼 내용은 </a:t>
            </a:r>
            <a:r>
              <a:rPr lang="en-US" altLang="ko-KR" dirty="0"/>
              <a:t>Spring MVC</a:t>
            </a:r>
            <a:r>
              <a:rPr lang="ko-KR" altLang="en-US" dirty="0"/>
              <a:t>와 동일합니다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webflux.coroutine&amp;name=webflux.coroutine&amp;description=spring%20boot%20coroutine&amp;packageName=dev.fastcampus.webflux.coroutine&amp;dependencies=webflux,data-r2dbc,h2,maria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Coroutine)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Coroutine ?!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Coroutine)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</a:t>
            </a:r>
            <a:r>
              <a:rPr lang="en-US" altLang="ko-KR" dirty="0" err="1"/>
              <a:t>Kotest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Reactor </a:t>
            </a:r>
            <a:r>
              <a:rPr lang="ko-KR" altLang="en-US" dirty="0"/>
              <a:t>구현의 단점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ko-KR" altLang="en-US" dirty="0"/>
              <a:t>최소한의 </a:t>
            </a:r>
            <a:r>
              <a:rPr lang="en-US" altLang="ko-KR" dirty="0"/>
              <a:t>H/W </a:t>
            </a:r>
            <a:r>
              <a:rPr lang="ko-KR" altLang="en-US" dirty="0"/>
              <a:t>자원으로 동시성을 처리하는 </a:t>
            </a:r>
            <a:r>
              <a:rPr lang="en-US" altLang="ko-KR" dirty="0"/>
              <a:t>Non-blocking Web stack</a:t>
            </a:r>
          </a:p>
          <a:p>
            <a:pPr lvl="1"/>
            <a:r>
              <a:rPr lang="ko-KR" altLang="en-US" dirty="0"/>
              <a:t>첫 릴리즈 </a:t>
            </a:r>
            <a:r>
              <a:rPr lang="en-US" altLang="ko-KR" dirty="0"/>
              <a:t>: 2017.08 (from Spring 5)</a:t>
            </a:r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기반 함수형 프로그래밍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Coroutine ?!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9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Coroutine)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84411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ko-KR" altLang="en-US" dirty="0"/>
              <a:t>최소한의 </a:t>
            </a:r>
            <a:r>
              <a:rPr lang="en-US" altLang="ko-KR" dirty="0"/>
              <a:t>H/W </a:t>
            </a:r>
            <a:r>
              <a:rPr lang="ko-KR" altLang="en-US" dirty="0"/>
              <a:t>자원으로 동시성을 처리하는 </a:t>
            </a:r>
            <a:r>
              <a:rPr lang="en-US" altLang="ko-KR" dirty="0"/>
              <a:t>Non-blocking Web stack</a:t>
            </a:r>
          </a:p>
          <a:p>
            <a:pPr lvl="1"/>
            <a:r>
              <a:rPr lang="ko-KR" altLang="en-US" dirty="0"/>
              <a:t>첫 릴리즈 </a:t>
            </a:r>
            <a:r>
              <a:rPr lang="en-US" altLang="ko-KR" dirty="0"/>
              <a:t>: 2017.08 (from Spring 5)</a:t>
            </a:r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기반 함수형 프로그래밍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947A55-9EEC-E749-370F-7577BB6E686E}"/>
              </a:ext>
            </a:extLst>
          </p:cNvPr>
          <p:cNvSpPr/>
          <p:nvPr/>
        </p:nvSpPr>
        <p:spPr>
          <a:xfrm>
            <a:off x="1204332" y="4360127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Netty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3EF5D-4A1A-45FE-0ED1-40E07F630942}"/>
              </a:ext>
            </a:extLst>
          </p:cNvPr>
          <p:cNvSpPr/>
          <p:nvPr/>
        </p:nvSpPr>
        <p:spPr>
          <a:xfrm>
            <a:off x="1204331" y="3724509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Reactive Streams Adapter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BB682-3554-04BA-4C18-E4D31D0C737B}"/>
              </a:ext>
            </a:extLst>
          </p:cNvPr>
          <p:cNvSpPr/>
          <p:nvPr/>
        </p:nvSpPr>
        <p:spPr>
          <a:xfrm>
            <a:off x="5109166" y="4360127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</a:t>
            </a:r>
            <a:r>
              <a:rPr lang="ko-KR" altLang="en-US" dirty="0"/>
              <a:t> </a:t>
            </a:r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DB1FBA-5AD3-1EB6-1F49-7AB5954FB2F3}"/>
              </a:ext>
            </a:extLst>
          </p:cNvPr>
          <p:cNvSpPr/>
          <p:nvPr/>
        </p:nvSpPr>
        <p:spPr>
          <a:xfrm>
            <a:off x="5109165" y="3724509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 API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74A107-3713-D091-587B-DEE8B0C13CB7}"/>
              </a:ext>
            </a:extLst>
          </p:cNvPr>
          <p:cNvGrpSpPr/>
          <p:nvPr/>
        </p:nvGrpSpPr>
        <p:grpSpPr>
          <a:xfrm>
            <a:off x="1204330" y="1806496"/>
            <a:ext cx="3178098" cy="1825084"/>
            <a:chOff x="1204330" y="1728439"/>
            <a:chExt cx="3178098" cy="18250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DA2214-73AF-FBAD-F82A-2C18E6DF0307}"/>
                </a:ext>
              </a:extLst>
            </p:cNvPr>
            <p:cNvSpPr/>
            <p:nvPr/>
          </p:nvSpPr>
          <p:spPr>
            <a:xfrm>
              <a:off x="1204331" y="2984811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Security Reactive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99655D-1201-BC85-5FE3-3D42AF72499B}"/>
                </a:ext>
              </a:extLst>
            </p:cNvPr>
            <p:cNvSpPr/>
            <p:nvPr/>
          </p:nvSpPr>
          <p:spPr>
            <a:xfrm>
              <a:off x="1204331" y="2468139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</a:t>
              </a:r>
              <a:r>
                <a:rPr lang="en-US" altLang="ko-KR" dirty="0" err="1">
                  <a:solidFill>
                    <a:schemeClr val="tx1"/>
                  </a:solidFill>
                </a:rPr>
                <a:t>Webflux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932B80-2940-EAA2-1484-FA93CAE642CA}"/>
                </a:ext>
              </a:extLst>
            </p:cNvPr>
            <p:cNvSpPr/>
            <p:nvPr/>
          </p:nvSpPr>
          <p:spPr>
            <a:xfrm>
              <a:off x="1204330" y="1728439"/>
              <a:ext cx="3178097" cy="73970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Data Reactive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Mongo, Cassandra, Redis, Couchbase, R2DBC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9C785D-4063-300E-4341-F509D28105D3}"/>
              </a:ext>
            </a:extLst>
          </p:cNvPr>
          <p:cNvGrpSpPr/>
          <p:nvPr/>
        </p:nvGrpSpPr>
        <p:grpSpPr>
          <a:xfrm>
            <a:off x="5109164" y="1800772"/>
            <a:ext cx="3178098" cy="1825084"/>
            <a:chOff x="1204330" y="1728439"/>
            <a:chExt cx="3178098" cy="1825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483B5E-942C-151B-6904-A4CFE96D1F37}"/>
                </a:ext>
              </a:extLst>
            </p:cNvPr>
            <p:cNvSpPr/>
            <p:nvPr/>
          </p:nvSpPr>
          <p:spPr>
            <a:xfrm>
              <a:off x="1204331" y="2984811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Security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AB754C-48FF-6DD2-6F8F-4D7700625865}"/>
                </a:ext>
              </a:extLst>
            </p:cNvPr>
            <p:cNvSpPr/>
            <p:nvPr/>
          </p:nvSpPr>
          <p:spPr>
            <a:xfrm>
              <a:off x="1204331" y="2468139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MVC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DD4317-F702-7E77-876E-6D625402FB5F}"/>
                </a:ext>
              </a:extLst>
            </p:cNvPr>
            <p:cNvSpPr/>
            <p:nvPr/>
          </p:nvSpPr>
          <p:spPr>
            <a:xfrm>
              <a:off x="1204330" y="1728439"/>
              <a:ext cx="3178097" cy="73970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Data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JDBC, JPA, NoSQL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95FB1C5-DBBD-2D39-4C9F-5D2C7F71BCBC}"/>
              </a:ext>
            </a:extLst>
          </p:cNvPr>
          <p:cNvSpPr txBox="1"/>
          <p:nvPr/>
        </p:nvSpPr>
        <p:spPr>
          <a:xfrm>
            <a:off x="1866682" y="124119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Reactive Stack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3E805-87E8-0350-46E4-B8D4F8C4D265}"/>
              </a:ext>
            </a:extLst>
          </p:cNvPr>
          <p:cNvSpPr txBox="1"/>
          <p:nvPr/>
        </p:nvSpPr>
        <p:spPr>
          <a:xfrm>
            <a:off x="5676682" y="124688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Servlet Stack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5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Netty</a:t>
            </a:r>
            <a:endParaRPr lang="en-US" altLang="ko-KR" dirty="0"/>
          </a:p>
          <a:p>
            <a:pPr lvl="1"/>
            <a:r>
              <a:rPr lang="en-US" altLang="ko-KR" dirty="0"/>
              <a:t>Event-driven Asynchronous Network Application Framework</a:t>
            </a:r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10</a:t>
            </a:r>
            <a:r>
              <a:rPr lang="ko-KR" altLang="en-US" dirty="0"/>
              <a:t>만개 이상의 클라이언트 커넥션을 안정적으로 처리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0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Reactor</a:t>
            </a:r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에서 </a:t>
            </a:r>
            <a:r>
              <a:rPr lang="en-US" altLang="ko-KR" dirty="0"/>
              <a:t>Async NIO </a:t>
            </a:r>
            <a:r>
              <a:rPr lang="ko-KR" altLang="en-US" dirty="0"/>
              <a:t>어플리케이션을 구축하기 위한 프레임워크</a:t>
            </a:r>
            <a:endParaRPr lang="en-US" altLang="ko-KR" dirty="0"/>
          </a:p>
          <a:p>
            <a:pPr lvl="1"/>
            <a:r>
              <a:rPr lang="ko-KR" altLang="en-US" dirty="0"/>
              <a:t>처음에는 대용량 데이터 스트리밍 처리를 목적으로 개발</a:t>
            </a:r>
            <a:endParaRPr lang="en-US" altLang="ko-KR" dirty="0"/>
          </a:p>
          <a:p>
            <a:pPr lvl="1"/>
            <a:r>
              <a:rPr lang="en-US" altLang="ko-KR" dirty="0"/>
              <a:t>Reactive Streams </a:t>
            </a:r>
            <a:r>
              <a:rPr lang="ko-KR" altLang="en-US" dirty="0"/>
              <a:t>란 비동기 스트림 처리표준 구현</a:t>
            </a:r>
            <a:endParaRPr lang="en-US" altLang="ko-KR" dirty="0"/>
          </a:p>
          <a:p>
            <a:pPr lvl="2"/>
            <a:r>
              <a:rPr lang="en-US" altLang="ko-KR" dirty="0">
                <a:effectLst/>
                <a:hlinkClick r:id="rId3"/>
              </a:rPr>
              <a:t>http://www.reactive-streams.org</a:t>
            </a:r>
            <a:endParaRPr lang="en-US" altLang="ko-KR" dirty="0">
              <a:effectLst/>
            </a:endParaRPr>
          </a:p>
          <a:p>
            <a:pPr lvl="2"/>
            <a:r>
              <a:rPr lang="en-US" altLang="ko-KR" dirty="0"/>
              <a:t>Java9 Flow</a:t>
            </a:r>
            <a:r>
              <a:rPr lang="ko-KR" altLang="en-US" dirty="0"/>
              <a:t>도 해당 표준을 따르고 있음</a:t>
            </a:r>
            <a:endParaRPr lang="en-US" altLang="ko-KR" dirty="0"/>
          </a:p>
          <a:p>
            <a:pPr lvl="1"/>
            <a:r>
              <a:rPr lang="en-US" altLang="ko-KR" dirty="0"/>
              <a:t>Release</a:t>
            </a:r>
          </a:p>
          <a:p>
            <a:pPr lvl="2"/>
            <a:r>
              <a:rPr lang="en-US" altLang="ko-KR" dirty="0"/>
              <a:t>1.0 : 2013.07</a:t>
            </a:r>
          </a:p>
          <a:p>
            <a:pPr lvl="2"/>
            <a:r>
              <a:rPr lang="en-US" altLang="ko-KR" dirty="0"/>
              <a:t>3.0 : 2016.08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4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https://start.spring.io/#!type=gradle-project-kotlin&amp;language=kotlin&amp;platformVersion=3.1.1&amp;packaging=jar&amp;jvmVersion=17&amp;groupId=dev.fastcampus&amp;artifactId=webflux.coroutine&amp;name=webflux.coroutine&amp;description=spring boot </a:t>
            </a:r>
            <a:r>
              <a:rPr lang="en-US" altLang="ko-KR" sz="300" dirty="0" err="1">
                <a:effectLst/>
                <a:hlinkClick r:id="rId4"/>
              </a:rPr>
              <a:t>mvc&amp;packageName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dev.fastcampus.webflux.coroutine&amp;dependencies</a:t>
            </a:r>
            <a:r>
              <a:rPr lang="en-US" altLang="ko-KR" sz="300" dirty="0">
                <a:effectLst/>
                <a:hlinkClick r:id="rId4"/>
              </a:rPr>
              <a:t>=webflux,data-r2dbc,mariadb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3BC1B8-F259-1C00-272B-8B670B924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019"/>
          <a:stretch/>
        </p:blipFill>
        <p:spPr>
          <a:xfrm>
            <a:off x="1349296" y="2327537"/>
            <a:ext cx="5364739" cy="27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650</TotalTime>
  <Words>456</Words>
  <Application>Microsoft Office PowerPoint</Application>
  <PresentationFormat>화면 슬라이드 쇼(16:9)</PresentationFormat>
  <Paragraphs>102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구현 (Spring Coroutine)</vt:lpstr>
      <vt:lpstr>Reactor 구현의 단점</vt:lpstr>
      <vt:lpstr>비동기 서비스 구현 (Spring Coroutine)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비동기 서비스 구현 (Spring Coroutine)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176</cp:revision>
  <dcterms:created xsi:type="dcterms:W3CDTF">2023-07-11T14:27:12Z</dcterms:created>
  <dcterms:modified xsi:type="dcterms:W3CDTF">2023-07-18T15:20:33Z</dcterms:modified>
</cp:coreProperties>
</file>