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"/>
  </p:notesMasterIdLst>
  <p:sldIdLst>
    <p:sldId id="364" r:id="rId2"/>
    <p:sldId id="332" r:id="rId3"/>
    <p:sldId id="365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D4D1B"/>
    <a:srgbClr val="DA2ADE"/>
    <a:srgbClr val="008000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928" autoAdjust="0"/>
  </p:normalViewPr>
  <p:slideViewPr>
    <p:cSldViewPr snapToGrid="0" showGuides="1">
      <p:cViewPr varScale="1">
        <p:scale>
          <a:sx n="118" d="100"/>
          <a:sy n="118" d="100"/>
        </p:scale>
        <p:origin x="750" y="102"/>
      </p:cViewPr>
      <p:guideLst>
        <p:guide orient="horz" pos="125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4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4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과정 마무리</a:t>
            </a:r>
          </a:p>
        </p:txBody>
      </p:sp>
    </p:spTree>
    <p:extLst>
      <p:ext uri="{BB962C8B-B14F-4D97-AF65-F5344CB8AC3E}">
        <p14:creationId xmlns:p14="http://schemas.microsoft.com/office/powerpoint/2010/main" val="31983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렙업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B01B0-611F-A626-4B04-A857584C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AutoNum type="arabicPeriod"/>
            </a:pPr>
            <a:r>
              <a:rPr lang="en-US" altLang="ko-KR" sz="1800" dirty="0" err="1"/>
              <a:t>Webflux</a:t>
            </a:r>
            <a:endParaRPr lang="en-US" altLang="ko-KR" sz="1800" dirty="0"/>
          </a:p>
          <a:p>
            <a:pPr marL="355600" indent="-355600">
              <a:buAutoNum type="arabicPeriod"/>
            </a:pPr>
            <a:r>
              <a:rPr lang="ko-KR" altLang="en-US" sz="1800" dirty="0"/>
              <a:t>실무형 심화기능 개발</a:t>
            </a:r>
            <a:endParaRPr lang="en-US" altLang="ko-KR" sz="1800" dirty="0"/>
          </a:p>
          <a:p>
            <a:pPr marL="355600" indent="-355600">
              <a:buAutoNum type="arabicPeriod"/>
            </a:pPr>
            <a:r>
              <a:rPr lang="ko-KR" altLang="en-US" sz="1800" dirty="0"/>
              <a:t>결제서비스</a:t>
            </a:r>
            <a:endParaRPr lang="en-US" altLang="ko-KR" sz="1800" dirty="0"/>
          </a:p>
          <a:p>
            <a:pPr marL="355600" indent="-355600">
              <a:buAutoNum type="arabicPeriod"/>
            </a:pPr>
            <a:r>
              <a:rPr lang="ko-KR" altLang="en-US" sz="1800" dirty="0"/>
              <a:t>기능개선</a:t>
            </a:r>
            <a:endParaRPr lang="en-US" altLang="ko-KR" sz="1800" dirty="0"/>
          </a:p>
          <a:p>
            <a:pPr marL="355600" indent="-355600">
              <a:buAutoNum type="arabicPeriod"/>
            </a:pPr>
            <a:endParaRPr lang="ko-KR" altLang="en-US" sz="1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과정 마무리</a:t>
            </a:r>
          </a:p>
        </p:txBody>
      </p:sp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B01B0-611F-A626-4B04-A857584C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AutoNum type="arabicPeriod"/>
            </a:pPr>
            <a:r>
              <a:rPr lang="en-US" altLang="ko-KR" sz="1800" dirty="0" err="1"/>
              <a:t>Webflux</a:t>
            </a:r>
            <a:r>
              <a:rPr lang="ko-KR" altLang="en-US" sz="1800" dirty="0"/>
              <a:t> </a:t>
            </a:r>
            <a:r>
              <a:rPr lang="en-US" altLang="ko-KR" sz="1800" dirty="0"/>
              <a:t>?</a:t>
            </a:r>
          </a:p>
          <a:p>
            <a:pPr marL="355600" indent="-355600">
              <a:buAutoNum type="arabicPeriod"/>
            </a:pPr>
            <a:r>
              <a:rPr lang="en-US" altLang="ko-KR" sz="1800" dirty="0"/>
              <a:t>R2DBC ?</a:t>
            </a:r>
          </a:p>
          <a:p>
            <a:pPr marL="355600" indent="-355600">
              <a:buAutoNum type="arabicPeriod"/>
            </a:pPr>
            <a:r>
              <a:rPr lang="en-US" altLang="ko-KR" sz="1800" dirty="0"/>
              <a:t>Virtual Thread ?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과정 마무리</a:t>
            </a:r>
          </a:p>
        </p:txBody>
      </p:sp>
    </p:spTree>
    <p:extLst>
      <p:ext uri="{BB962C8B-B14F-4D97-AF65-F5344CB8AC3E}">
        <p14:creationId xmlns:p14="http://schemas.microsoft.com/office/powerpoint/2010/main" val="415135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9754</TotalTime>
  <Words>28</Words>
  <Application>Microsoft Office PowerPoint</Application>
  <PresentationFormat>화면 슬라이드 쇼(16:9)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과정 마무리</vt:lpstr>
      <vt:lpstr>렙업</vt:lpstr>
      <vt:lpstr>회고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1563</cp:revision>
  <dcterms:created xsi:type="dcterms:W3CDTF">2023-07-11T14:27:12Z</dcterms:created>
  <dcterms:modified xsi:type="dcterms:W3CDTF">2023-11-01T02:13:50Z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