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638" autoAdjust="0"/>
  </p:normalViewPr>
  <p:slideViewPr>
    <p:cSldViewPr snapToGrid="0" showGuides="1">
      <p:cViewPr varScale="1">
        <p:scale>
          <a:sx n="86" d="100"/>
          <a:sy n="86" d="100"/>
        </p:scale>
        <p:origin x="223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0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/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588</TotalTime>
  <Words>655</Words>
  <Application>Microsoft Office PowerPoint</Application>
  <PresentationFormat>화면 슬라이드 쇼(16:9)</PresentationFormat>
  <Paragraphs>106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134</cp:revision>
  <dcterms:created xsi:type="dcterms:W3CDTF">2023-07-11T14:27:12Z</dcterms:created>
  <dcterms:modified xsi:type="dcterms:W3CDTF">2023-07-17T13:41:26Z</dcterms:modified>
</cp:coreProperties>
</file>