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"/>
  </p:notesMasterIdLst>
  <p:sldIdLst>
    <p:sldId id="256" r:id="rId2"/>
    <p:sldId id="332" r:id="rId3"/>
    <p:sldId id="361" r:id="rId4"/>
    <p:sldId id="363" r:id="rId5"/>
    <p:sldId id="315" r:id="rId6"/>
    <p:sldId id="3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97" autoAdjust="0"/>
  </p:normalViewPr>
  <p:slideViewPr>
    <p:cSldViewPr snapToGrid="0" showGuides="1">
      <p:cViewPr varScale="1">
        <p:scale>
          <a:sx n="96" d="100"/>
          <a:sy n="96" d="100"/>
        </p:scale>
        <p:origin x="2016" y="9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1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6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재처리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 </a:t>
            </a:r>
            <a:r>
              <a:rPr lang="ko-KR" altLang="en-US" sz="800" dirty="0">
                <a:solidFill>
                  <a:schemeClr val="bg1"/>
                </a:solidFill>
              </a:rPr>
              <a:t>재처리</a:t>
            </a:r>
          </a:p>
        </p:txBody>
      </p:sp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조회성능 개선</a:t>
            </a:r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  <a:r>
              <a:rPr lang="ko-KR" altLang="en-US" sz="800" dirty="0">
                <a:solidFill>
                  <a:schemeClr val="bg1"/>
                </a:solidFill>
              </a:rPr>
              <a:t>주문이력 조회성능 개선</a:t>
            </a:r>
          </a:p>
        </p:txBody>
      </p:sp>
    </p:spTree>
    <p:extLst>
      <p:ext uri="{BB962C8B-B14F-4D97-AF65-F5344CB8AC3E}">
        <p14:creationId xmlns:p14="http://schemas.microsoft.com/office/powerpoint/2010/main" val="263890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서비스 설치 및 연동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서비스 설치 및 연동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2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8790</TotalTime>
  <Words>50</Words>
  <Application>Microsoft Office PowerPoint</Application>
  <PresentationFormat>화면 슬라이드 쇼(16:9)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결제 서비스</vt:lpstr>
      <vt:lpstr>결제서비스 기능확장</vt:lpstr>
      <vt:lpstr>결제 서비스</vt:lpstr>
      <vt:lpstr>서비스 설치 및 연동</vt:lpstr>
      <vt:lpstr>서비스 설치 및 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1008</cp:revision>
  <dcterms:created xsi:type="dcterms:W3CDTF">2023-07-11T14:27:12Z</dcterms:created>
  <dcterms:modified xsi:type="dcterms:W3CDTF">2023-10-18T10:25:58Z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