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84" r:id="rId21"/>
    <p:sldId id="29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6336" autoAdjust="0"/>
  </p:normalViewPr>
  <p:slideViewPr>
    <p:cSldViewPr snapToGrid="0" showGuides="1">
      <p:cViewPr>
        <p:scale>
          <a:sx n="75" d="100"/>
          <a:sy n="75" d="100"/>
        </p:scale>
        <p:origin x="2532" y="-90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-6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</a:t>
            </a:r>
            <a:r>
              <a:rPr lang="ko-KR" altLang="en-US" dirty="0"/>
              <a:t>같은 말입니다</a:t>
            </a:r>
            <a:r>
              <a:rPr lang="en-US" altLang="ko-KR" dirty="0"/>
              <a:t>, Request per seconds </a:t>
            </a:r>
            <a:r>
              <a:rPr lang="ko-KR" altLang="en-US" dirty="0"/>
              <a:t>지표와 응답시간으로 확인해 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1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테스트 내용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</a:t>
            </a:r>
            <a:r>
              <a:rPr lang="ko-KR" altLang="en-US" dirty="0" err="1"/>
              <a:t>단건</a:t>
            </a:r>
            <a:r>
              <a:rPr lang="ko-KR" altLang="en-US" dirty="0"/>
              <a:t> 조회입니다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MVC </a:t>
            </a:r>
            <a:r>
              <a:rPr lang="ko-KR" altLang="en-US" dirty="0"/>
              <a:t>에서도 충분히 빠르게 움직이는 쿼리 호출이었고</a:t>
            </a:r>
            <a:r>
              <a:rPr lang="en-US" altLang="ko-KR" dirty="0"/>
              <a:t>, </a:t>
            </a:r>
            <a:r>
              <a:rPr lang="ko-KR" altLang="en-US" dirty="0"/>
              <a:t>더 빠르게 움직일 수 있는 여력은 서버</a:t>
            </a:r>
            <a:r>
              <a:rPr lang="en-US" altLang="ko-KR" dirty="0"/>
              <a:t>, DB, </a:t>
            </a:r>
            <a:r>
              <a:rPr lang="ko-KR" altLang="en-US" dirty="0"/>
              <a:t>모두 갖추고 있던 상황이었습니다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여기서는 </a:t>
            </a:r>
            <a:r>
              <a:rPr lang="en-US" altLang="ko-KR" dirty="0"/>
              <a:t>bottleneck </a:t>
            </a:r>
            <a:r>
              <a:rPr lang="ko-KR" altLang="en-US" dirty="0"/>
              <a:t>이 </a:t>
            </a:r>
            <a:r>
              <a:rPr lang="en-US" altLang="ko-KR" dirty="0"/>
              <a:t>IO blocking </a:t>
            </a:r>
            <a:r>
              <a:rPr lang="ko-KR" altLang="en-US" dirty="0"/>
              <a:t>이였기 때문에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도입으로 </a:t>
            </a:r>
            <a:r>
              <a:rPr lang="en-US" altLang="ko-KR" dirty="0"/>
              <a:t>IO blocking</a:t>
            </a:r>
            <a:r>
              <a:rPr lang="ko-KR" altLang="en-US" dirty="0"/>
              <a:t>을 해소시켜주자</a:t>
            </a:r>
            <a:r>
              <a:rPr lang="en-US" altLang="ko-KR" dirty="0"/>
              <a:t>, </a:t>
            </a:r>
            <a:r>
              <a:rPr lang="ko-KR" altLang="en-US" dirty="0"/>
              <a:t>처리성능이 극적으로 향상되었습니다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Redis </a:t>
            </a:r>
            <a:r>
              <a:rPr lang="ko-KR" altLang="en-US" dirty="0"/>
              <a:t>처럼</a:t>
            </a:r>
            <a:r>
              <a:rPr lang="en-US" altLang="ko-KR" dirty="0"/>
              <a:t>, DB</a:t>
            </a:r>
            <a:r>
              <a:rPr lang="ko-KR" altLang="en-US" dirty="0"/>
              <a:t> 단건조회보다 더 빠르게 작동하는 </a:t>
            </a:r>
            <a:r>
              <a:rPr lang="ko-KR" altLang="en-US" dirty="0" err="1"/>
              <a:t>레파지토리를</a:t>
            </a:r>
            <a:r>
              <a:rPr lang="ko-KR" altLang="en-US" dirty="0"/>
              <a:t> 호출한다면 어떻게 될까요 </a:t>
            </a:r>
            <a:r>
              <a:rPr lang="en-US" altLang="ko-KR" dirty="0"/>
              <a:t>?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지금보다 빠르게 동작할 수 있는 여력이 더 높아지기 때문에</a:t>
            </a:r>
            <a:r>
              <a:rPr lang="en-US" altLang="ko-KR" dirty="0"/>
              <a:t>, </a:t>
            </a:r>
            <a:r>
              <a:rPr lang="ko-KR" altLang="en-US" dirty="0"/>
              <a:t>더 놀라운 </a:t>
            </a:r>
            <a:r>
              <a:rPr lang="en-US" altLang="ko-KR" dirty="0"/>
              <a:t>throughput</a:t>
            </a:r>
            <a:r>
              <a:rPr lang="ko-KR" altLang="en-US" dirty="0"/>
              <a:t>을 보여줄 겁니다</a:t>
            </a:r>
            <a:r>
              <a:rPr lang="en-US" altLang="ko-KR" dirty="0"/>
              <a:t>. </a:t>
            </a:r>
            <a:r>
              <a:rPr lang="ko-KR" altLang="en-US" dirty="0"/>
              <a:t>싱글 인스턴스에서 사만이 훌쩍 넘는 </a:t>
            </a:r>
            <a:r>
              <a:rPr lang="en-US" altLang="ko-KR" dirty="0"/>
              <a:t>RPS </a:t>
            </a:r>
            <a:r>
              <a:rPr lang="ko-KR" altLang="en-US" dirty="0"/>
              <a:t>가 나올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동작하는 것은 아닙니다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다건조회를 보시면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bottleneck </a:t>
            </a:r>
            <a:r>
              <a:rPr lang="ko-KR" altLang="en-US" dirty="0"/>
              <a:t>은 </a:t>
            </a:r>
            <a:r>
              <a:rPr lang="en-US" altLang="ko-KR" dirty="0"/>
              <a:t>DB </a:t>
            </a:r>
            <a:r>
              <a:rPr lang="ko-KR" altLang="en-US" dirty="0"/>
              <a:t>의 처리 지연입니다</a:t>
            </a:r>
            <a:r>
              <a:rPr lang="en-US" altLang="ko-KR" dirty="0"/>
              <a:t>. </a:t>
            </a:r>
            <a:r>
              <a:rPr lang="en-US" altLang="ko-KR" dirty="0" err="1"/>
              <a:t>webflux</a:t>
            </a:r>
            <a:r>
              <a:rPr lang="ko-KR" altLang="en-US" dirty="0"/>
              <a:t>를 쓴다 해서 결코 </a:t>
            </a:r>
            <a:r>
              <a:rPr lang="en-US" altLang="ko-KR" dirty="0"/>
              <a:t>DB</a:t>
            </a:r>
            <a:r>
              <a:rPr lang="ko-KR" altLang="en-US" dirty="0"/>
              <a:t>의 처리 지연이 해결될 순 없습니다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처리속도는</a:t>
            </a:r>
            <a:r>
              <a:rPr lang="en-US" altLang="ko-KR" dirty="0"/>
              <a:t>,</a:t>
            </a:r>
            <a:r>
              <a:rPr lang="ko-KR" altLang="en-US" dirty="0"/>
              <a:t> 영향을 미치는 요인 중 가장 느린 속도에 수렴하기 때문에</a:t>
            </a:r>
            <a:r>
              <a:rPr lang="en-US" altLang="ko-KR" dirty="0"/>
              <a:t>, </a:t>
            </a:r>
            <a:r>
              <a:rPr lang="ko-KR" altLang="en-US" dirty="0"/>
              <a:t>결국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를 도입해도 속도는 빨라지지 않았습니다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저희가 운영하는 서버는</a:t>
            </a:r>
            <a:r>
              <a:rPr lang="en-US" altLang="ko-KR" dirty="0"/>
              <a:t>, </a:t>
            </a:r>
            <a:r>
              <a:rPr lang="ko-KR" altLang="en-US" dirty="0"/>
              <a:t>당연히 빠른 처리도 있고</a:t>
            </a:r>
            <a:r>
              <a:rPr lang="en-US" altLang="ko-KR" dirty="0"/>
              <a:t>, </a:t>
            </a:r>
            <a:r>
              <a:rPr lang="ko-KR" altLang="en-US" dirty="0"/>
              <a:t>느린 처리도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 사용을 가정해</a:t>
            </a:r>
            <a:r>
              <a:rPr lang="en-US" altLang="ko-KR" dirty="0"/>
              <a:t>, </a:t>
            </a:r>
            <a:r>
              <a:rPr lang="ko-KR" altLang="en-US" dirty="0"/>
              <a:t>빠른 처리와 느린 처리가 동시에 일어나는 경우</a:t>
            </a:r>
            <a:r>
              <a:rPr lang="en-US" altLang="ko-KR" dirty="0"/>
              <a:t>, MVC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의 성능차이는 어떻게 나타날까요 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 갱신을 위해 </a:t>
            </a:r>
            <a:r>
              <a:rPr lang="en-US" altLang="ko-KR" dirty="0"/>
              <a:t>CPU </a:t>
            </a:r>
            <a:r>
              <a:rPr lang="ko-KR" altLang="en-US" dirty="0"/>
              <a:t>사이클을 사용하는 단점이 있긴 하지만</a:t>
            </a:r>
            <a:r>
              <a:rPr lang="en-US" altLang="ko-KR" dirty="0"/>
              <a:t>, </a:t>
            </a:r>
            <a:r>
              <a:rPr lang="ko-KR" altLang="en-US" dirty="0"/>
              <a:t>메모리가 불필요해지는 즉시 정리가 되는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441764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754792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390057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753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1144458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단건조회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BB2BF-E8CE-E9A9-E7A1-2583F41C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" y="1176732"/>
            <a:ext cx="8103714" cy="3966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0"/>
            <a:ext cx="2009045" cy="3259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4001"/>
            <a:ext cx="1924903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248400" y="1524000"/>
            <a:ext cx="2266950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248400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응답속도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680E7-EB41-BFA6-1D5B-479F81A5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4" y="1198653"/>
            <a:ext cx="8241322" cy="39448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1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2289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330462" y="1520577"/>
            <a:ext cx="2239104" cy="3270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611813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0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755645"/>
            <a:ext cx="3871700" cy="26769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3CE8AA-069C-F181-E3FC-272D02E78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2373" b="33494"/>
          <a:stretch/>
        </p:blipFill>
        <p:spPr>
          <a:xfrm>
            <a:off x="4662343" y="1755645"/>
            <a:ext cx="3935557" cy="2676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32011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32011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1139120"/>
            <a:ext cx="6422422" cy="40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1252</TotalTime>
  <Words>1320</Words>
  <Application>Microsoft Office PowerPoint</Application>
  <PresentationFormat>화면 슬라이드 쇼(16:9)</PresentationFormat>
  <Paragraphs>260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Jmeter 테스트 (단건조회)</vt:lpstr>
      <vt:lpstr>Jmeter 테스트 (응답속도)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421</cp:revision>
  <dcterms:created xsi:type="dcterms:W3CDTF">2023-07-11T14:27:12Z</dcterms:created>
  <dcterms:modified xsi:type="dcterms:W3CDTF">2023-09-07T20:04:34Z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