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364" r:id="rId2"/>
    <p:sldId id="332" r:id="rId3"/>
    <p:sldId id="365" r:id="rId4"/>
    <p:sldId id="366" r:id="rId5"/>
    <p:sldId id="36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28" autoAdjust="0"/>
  </p:normalViewPr>
  <p:slideViewPr>
    <p:cSldViewPr snapToGrid="0" showGuides="1">
      <p:cViewPr varScale="1">
        <p:scale>
          <a:sx n="113" d="100"/>
          <a:sy n="113" d="100"/>
        </p:scale>
        <p:origin x="1452" y="90"/>
      </p:cViewPr>
      <p:guideLst>
        <p:guide orient="horz" pos="1008"/>
        <p:guide pos="408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렙업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01B0-611F-A626-4B04-A857584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AutoNum type="arabicPeriod"/>
            </a:pPr>
            <a:r>
              <a:rPr lang="en-US" altLang="ko-KR" sz="1800" dirty="0" err="1"/>
              <a:t>Webflux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실무형 심화기능 개발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결제서비스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기능개선</a:t>
            </a:r>
            <a:endParaRPr lang="en-US" altLang="ko-KR" sz="1800" dirty="0"/>
          </a:p>
          <a:p>
            <a:pPr marL="355600" indent="-355600">
              <a:buAutoNum type="arabicPeriod"/>
            </a:pPr>
            <a:endParaRPr lang="ko-KR" altLang="en-US" sz="1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01B0-611F-A626-4B04-A857584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AutoNum type="arabicPeriod"/>
            </a:pPr>
            <a:r>
              <a:rPr lang="en-US" altLang="ko-KR" sz="1800" dirty="0" err="1"/>
              <a:t>Webflux</a:t>
            </a:r>
            <a:r>
              <a:rPr lang="ko-KR" altLang="en-US" sz="1800" dirty="0"/>
              <a:t> </a:t>
            </a:r>
            <a:r>
              <a:rPr lang="en-US" altLang="ko-KR" sz="1800" dirty="0"/>
              <a:t>?</a:t>
            </a:r>
          </a:p>
          <a:p>
            <a:pPr marL="355600" indent="-355600">
              <a:buAutoNum type="arabicPeriod"/>
            </a:pPr>
            <a:r>
              <a:rPr lang="en-US" altLang="ko-KR" sz="1800" dirty="0"/>
              <a:t>R2DBC ?</a:t>
            </a:r>
          </a:p>
          <a:p>
            <a:pPr marL="355600" indent="-355600">
              <a:buAutoNum type="arabicPeriod"/>
            </a:pPr>
            <a:r>
              <a:rPr lang="en-US" altLang="ko-KR" sz="1800" dirty="0"/>
              <a:t>Virtual Thread ?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41513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  <p:pic>
        <p:nvPicPr>
          <p:cNvPr id="9" name="그림 8" descr="스크린샷, 라인, 평행, 도표이(가) 표시된 사진&#10;&#10;자동 생성된 설명">
            <a:extLst>
              <a:ext uri="{FF2B5EF4-FFF2-40B4-BE49-F238E27FC236}">
                <a16:creationId xmlns:a16="http://schemas.microsoft.com/office/drawing/2014/main" id="{67AE440F-3CB2-C71B-5B8D-1CCE5321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" b="35144"/>
          <a:stretch/>
        </p:blipFill>
        <p:spPr>
          <a:xfrm>
            <a:off x="628650" y="1608669"/>
            <a:ext cx="8067418" cy="333586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490133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490133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115386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1143570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C1984-CECF-2C35-2DF7-6B2E19D0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8" y="1594163"/>
            <a:ext cx="8027990" cy="3358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다건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490133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490133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115386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1143570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9761</TotalTime>
  <Words>66</Words>
  <Application>Microsoft Office PowerPoint</Application>
  <PresentationFormat>화면 슬라이드 쇼(16:9)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과정 마무리</vt:lpstr>
      <vt:lpstr>렙업</vt:lpstr>
      <vt:lpstr>회고</vt:lpstr>
      <vt:lpstr>Virtual Thread 성능 비교 (단건)</vt:lpstr>
      <vt:lpstr>Virtual Thread 성능 비교 (단건 + 다건)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1569</cp:revision>
  <dcterms:created xsi:type="dcterms:W3CDTF">2023-07-11T14:27:12Z</dcterms:created>
  <dcterms:modified xsi:type="dcterms:W3CDTF">2023-11-03T12:18:46Z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