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69" r:id="rId2"/>
    <p:sldId id="646" r:id="rId3"/>
    <p:sldId id="647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1478" autoAdjust="0"/>
  </p:normalViewPr>
  <p:slideViewPr>
    <p:cSldViewPr>
      <p:cViewPr>
        <p:scale>
          <a:sx n="100" d="100"/>
          <a:sy n="100" d="100"/>
        </p:scale>
        <p:origin x="4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Friday, December 22,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5451" y="1484784"/>
            <a:ext cx="8566720" cy="2018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72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Introduction </a:t>
            </a:r>
            <a:r>
              <a:rPr lang="en-US" altLang="ko-KR" sz="7200" smtClean="0">
                <a:latin typeface="NanumBarunGothicOTF" charset="-127"/>
                <a:ea typeface="NanumBarunGothicOTF" charset="-127"/>
                <a:cs typeface="NanumBarunGothicOTF" charset="-127"/>
              </a:rPr>
              <a:t>to CNNs</a:t>
            </a:r>
            <a:endParaRPr lang="en-US" altLang="ko-KR" sz="7200" dirty="0" smtClean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8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8820472" cy="23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2631368"/>
            <a:ext cx="5970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[filter_height, filter_width, in_channels, out_channels]</a:t>
            </a:r>
            <a:endParaRPr lang="ko-KR" altLang="en-US" b="1" dirty="0" smtClean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8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9434"/>
            <a:ext cx="5066412" cy="30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7932" y="5160674"/>
            <a:ext cx="301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932" y="5807005"/>
            <a:ext cx="384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091" y="2341600"/>
            <a:ext cx="4340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in_height, in_width, in_chnnel]</a:t>
            </a:r>
            <a:endParaRPr lang="ko-KR" altLang="en-US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6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4528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0972" y="5075892"/>
            <a:ext cx="71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1219" y="4704225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2" y="5589240"/>
            <a:ext cx="887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number of parameters </a:t>
            </a:r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in this convolution layer?</a:t>
            </a:r>
            <a:endParaRPr lang="ko-KR" altLang="en-US" sz="2400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latin typeface="나눔바른고딕OTF Bold" charset="-127"/>
                    <a:ea typeface="나눔바른고딕OTF Bold" charset="-127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𝟏𝟖𝟗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𝟕</m:t>
                    </m:r>
                  </m:oMath>
                </a14:m>
                <a:r>
                  <a:rPr lang="ko-KR" altLang="en-US" sz="2400" b="1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b="1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4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4341" y="1214203"/>
            <a:ext cx="443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>
                <a:latin typeface="나눔바른고딕OTF Bold" charset="-127"/>
                <a:ea typeface="나눔바른고딕OTF Bold" charset="-127"/>
              </a:rPr>
              <a:t>C</a:t>
            </a:r>
            <a:r>
              <a:rPr kumimoji="1" lang="en-US" altLang="ko-KR" sz="2400" dirty="0" smtClean="0">
                <a:latin typeface="나눔바른고딕OTF Bold" charset="-127"/>
                <a:ea typeface="나눔바른고딕OTF Bold" charset="-127"/>
              </a:rPr>
              <a:t>onvolutional </a:t>
            </a:r>
            <a:r>
              <a:rPr kumimoji="1" lang="en-US" altLang="ko-KR" sz="2400" b="1" u="sng" dirty="0" smtClean="0">
                <a:latin typeface="나눔바른고딕OTF Bold" charset="-127"/>
                <a:ea typeface="나눔바른고딕OTF Bold" charset="-127"/>
              </a:rPr>
              <a:t>N</a:t>
            </a:r>
            <a:r>
              <a:rPr kumimoji="1" lang="en-US" altLang="ko-KR" sz="2400" dirty="0" smtClean="0">
                <a:latin typeface="나눔바른고딕OTF Bold" charset="-127"/>
                <a:ea typeface="나눔바른고딕OTF Bold" charset="-127"/>
              </a:rPr>
              <a:t>eural </a:t>
            </a:r>
            <a:r>
              <a:rPr kumimoji="1" lang="en-US" altLang="ko-KR" sz="2400" b="1" u="sng" dirty="0" smtClean="0">
                <a:latin typeface="나눔바른고딕OTF Bold" charset="-127"/>
                <a:ea typeface="나눔바른고딕OTF Bold" charset="-127"/>
              </a:rPr>
              <a:t>N</a:t>
            </a:r>
            <a:r>
              <a:rPr kumimoji="1" lang="en-US" altLang="ko-KR" sz="2400" dirty="0" smtClean="0">
                <a:latin typeface="나눔바른고딕OTF Bold" charset="-127"/>
                <a:ea typeface="나눔바른고딕OTF Bold" charset="-127"/>
              </a:rPr>
              <a:t>etwork</a:t>
            </a:r>
          </a:p>
        </p:txBody>
      </p:sp>
      <p:pic>
        <p:nvPicPr>
          <p:cNvPr id="6" name="Picture 4" descr="https://raw.githubusercontent.com/nicholas-leonard/slides/master/conv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1953509"/>
            <a:ext cx="7560840" cy="27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4342" y="477772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This is pretty much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everything</a:t>
            </a:r>
            <a:r>
              <a:rPr lang="en-US" altLang="ko-KR" sz="2400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 </a:t>
            </a:r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about the convolutional neural network. 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341" y="5709450"/>
            <a:ext cx="738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Convolution + Subsampling + Full Connection 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048" y="1265419"/>
            <a:ext cx="813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CNNs are basically layers of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convolutions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 followed by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subsampling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 and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fully connected layers</a:t>
            </a: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endParaRPr lang="ko-KR" altLang="en-US" sz="2400" b="1" dirty="0" smtClean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047" y="2248816"/>
            <a:ext cx="813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Intuitively speaking,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convolutions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 and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subsampling</a:t>
            </a: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layers works as feature extraction layers while a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fully connected layer</a:t>
            </a:r>
            <a:r>
              <a:rPr lang="en-US" altLang="ko-KR" sz="2400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classifies which category current input belongs to using extracted features. </a:t>
            </a:r>
            <a:endParaRPr lang="ko-KR" altLang="en-US" sz="2400" dirty="0" smtClean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7" name="Picture 4" descr="Convolutional Neural Network (Clarifa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3" y="3965980"/>
            <a:ext cx="8460432" cy="23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so powerful?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767048" y="6546038"/>
            <a:ext cx="108233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latin typeface="나눔바른고딕OTF Bold" charset="-127"/>
                <a:ea typeface="나눔바른고딕OTF Bold" charset="-127"/>
              </a:rPr>
              <a:t>https://starwarsanon.wordpress.com/tag/darth-sidious-vs-yoda/</a:t>
            </a:r>
            <a:endParaRPr lang="ko-KR" altLang="en-US" sz="105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708703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Local Invariance</a:t>
            </a:r>
            <a:endParaRPr lang="ko-KR" altLang="en-US" sz="2400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7" name="Picture 2" descr="https://starwarsanon.files.wordpress.com/2014/10/if-so-powerful-you-are-why-le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63" y="993247"/>
            <a:ext cx="6231673" cy="26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4181870"/>
            <a:ext cx="815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OTF Bold" charset="-127"/>
                <a:ea typeface="나눔바른고딕OTF Bold" charset="-127"/>
              </a:rPr>
              <a:t>Loosely speaking</a:t>
            </a:r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, as the convolution filters are ‘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sliding</a:t>
            </a:r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’ over the input image, the exact location of the object we want to find does not matter much. 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5" y="5582872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Compositionality</a:t>
            </a:r>
            <a:endParaRPr lang="ko-KR" altLang="en-US" sz="2400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127" y="6063679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There is a hierarchy in CNNs. It is GOOD!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74378"/>
            <a:ext cx="6206368" cy="45308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879" y="6604084"/>
            <a:ext cx="56521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latin typeface="나눔바른고딕OTF Bold" charset="-127"/>
                <a:ea typeface="나눔바른고딕OTF Bold" charset="-127"/>
              </a:rPr>
              <a:t>http://deeplearning.stanford.edu/wiki/index.php/Feature_extraction_using_convolution</a:t>
            </a:r>
            <a:endParaRPr lang="ko-KR" altLang="en-US" sz="1050" dirty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familiar with this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08" y="1340768"/>
            <a:ext cx="6732060" cy="45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339752" y="2386000"/>
            <a:ext cx="4417480" cy="2915208"/>
            <a:chOff x="2417068" y="3538128"/>
            <a:chExt cx="4417480" cy="2915208"/>
          </a:xfrm>
        </p:grpSpPr>
        <p:pic>
          <p:nvPicPr>
            <p:cNvPr id="7" name="Picture 2" descr="http://news.uic.edu/files/2015/07/15893429463_e4172f3629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068" y="3538128"/>
              <a:ext cx="4417480" cy="2915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90089" y="3965314"/>
              <a:ext cx="14564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나눔바른고딕OTF Bold" charset="-127"/>
                  <a:ea typeface="나눔바른고딕OTF Bold" charset="-127"/>
                </a:rPr>
                <a:t>Zero-padding</a:t>
              </a:r>
              <a:endParaRPr lang="ko-KR" altLang="en-US" sz="2400" b="1" dirty="0" smtClean="0">
                <a:latin typeface="나눔바른고딕OTF Bold" charset="-127"/>
                <a:ea typeface="나눔바른고딕OTF Bold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4406212"/>
              <a:ext cx="134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나눔바른고딕OTF Bold" charset="-127"/>
                  <a:ea typeface="나눔바른고딕OTF Bold" charset="-127"/>
                </a:rPr>
                <a:t>Stride</a:t>
              </a:r>
              <a:endParaRPr lang="ko-KR" altLang="en-US" sz="2400" b="1" dirty="0" smtClean="0">
                <a:latin typeface="나눔바른고딕OTF Bold" charset="-127"/>
                <a:ea typeface="나눔바른고딕OTF Bold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60156" y="4330216"/>
              <a:ext cx="1558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나눔바른고딕OTF Bold" charset="-127"/>
                  <a:ea typeface="나눔바른고딕OTF Bold" charset="-127"/>
                </a:rPr>
                <a:t>Channel</a:t>
              </a:r>
              <a:endParaRPr lang="ko-KR" altLang="en-US" sz="2400" b="1" dirty="0" smtClean="0">
                <a:latin typeface="나눔바른고딕OTF Bold" charset="-127"/>
                <a:ea typeface="나눔바른고딕OTF Bold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Zero-padding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374562" y="937343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356992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size of the input?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31" y="3951058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size of the output?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731" y="4545124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size of the filter?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139190"/>
            <a:ext cx="65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size of the zero-padding?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+2∗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𝑝𝑎𝑑𝑑𝑖𝑛𝑔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𝑓𝑖𝑙𝑡𝑒𝑟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/>
                        <a:ea typeface="나눔바른고딕OTF Bold" charset="-127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𝑖𝑛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𝑓𝑖𝑙𝑡𝑒𝑟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=3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blipFill rotWithShape="0"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𝑝𝑎𝑑𝑑𝑖𝑛𝑔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blipFill rotWithShape="0"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5=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5+2∗1−3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Picture 4" descr="http://s.hswstatic.com/gif/running-stri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6" y="1412776"/>
            <a:ext cx="6569382" cy="43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49132" y="1340768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3" r="5305"/>
          <a:stretch/>
        </p:blipFill>
        <p:spPr bwMode="auto">
          <a:xfrm>
            <a:off x="4673035" y="1340768"/>
            <a:ext cx="4291453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659" y="3861048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(Left) Stride size: 1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659" y="4437112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(Right) Stride size: 2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659" y="5013176"/>
            <a:ext cx="656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If stride size equals the filter size, there will be 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no overlapping. </a:t>
            </a:r>
            <a:endParaRPr lang="ko-KR" altLang="en-US" sz="2400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8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32937</TotalTime>
  <Words>361</Words>
  <Application>Microsoft Office PowerPoint</Application>
  <PresentationFormat>화면 슬라이드 쇼(4:3)</PresentationFormat>
  <Paragraphs>77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CNN</vt:lpstr>
      <vt:lpstr>CNN</vt:lpstr>
      <vt:lpstr>Why so powerful?</vt:lpstr>
      <vt:lpstr>Convolution</vt:lpstr>
      <vt:lpstr>Get familiar with this</vt:lpstr>
      <vt:lpstr>Zero-padding</vt:lpstr>
      <vt:lpstr>Stride</vt:lpstr>
      <vt:lpstr>Stride</vt:lpstr>
      <vt:lpstr>Conv2D</vt:lpstr>
      <vt:lpstr>Conv2D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Microsoft</cp:lastModifiedBy>
  <cp:revision>1126</cp:revision>
  <dcterms:created xsi:type="dcterms:W3CDTF">2010-03-17T18:05:41Z</dcterms:created>
  <dcterms:modified xsi:type="dcterms:W3CDTF">2017-12-22T14:33:26Z</dcterms:modified>
</cp:coreProperties>
</file>