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108" d="100"/>
          <a:sy n="108" d="100"/>
        </p:scale>
        <p:origin x="-78" y="-9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37776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SHA256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모듈적용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6301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우클릭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금지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3597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웹메일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미사용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&gt; ( ) # &amp; </a:t>
                      </a:r>
                      <a:r>
                        <a:rPr lang="ko-KR" altLang="en-US" sz="11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입력불가처리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엑셀파일만 통과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파싱실패시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에러페이지 이동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인자입력받지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않음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9184"/>
              </p:ext>
            </p:extLst>
          </p:nvPr>
        </p:nvGraphicFramePr>
        <p:xfrm>
          <a:off x="238125" y="692696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사용되는 키는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회용으로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로그인처리중에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삭제함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6760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세션정리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Login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정보를 확인함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34806</TotalTime>
  <Words>1369</Words>
  <Application>Microsoft Office PowerPoint</Application>
  <PresentationFormat>A4 용지(210x297mm)</PresentationFormat>
  <Paragraphs>243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637</cp:revision>
  <cp:lastPrinted>2011-06-24T05:54:08Z</cp:lastPrinted>
  <dcterms:created xsi:type="dcterms:W3CDTF">2010-01-12T05:42:54Z</dcterms:created>
  <dcterms:modified xsi:type="dcterms:W3CDTF">2017-03-26T12:50:29Z</dcterms:modified>
</cp:coreProperties>
</file>