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108" d="100"/>
          <a:sy n="108" d="100"/>
        </p:scale>
        <p:origin x="-78" y="-9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26044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△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1,3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856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(SHA256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0547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33901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웹메일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미사용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&gt; ( ) # &amp;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입력불가처리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시스템명령어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입력불가처리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00816"/>
              </p:ext>
            </p:extLst>
          </p:nvPr>
        </p:nvGraphicFramePr>
        <p:xfrm>
          <a:off x="238125" y="764704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73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관리자용 별도 인터페이스 없음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34924</TotalTime>
  <Words>1311</Words>
  <Application>Microsoft Office PowerPoint</Application>
  <PresentationFormat>A4 용지(210x297mm)</PresentationFormat>
  <Paragraphs>219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665</cp:revision>
  <cp:lastPrinted>2011-06-24T05:54:08Z</cp:lastPrinted>
  <dcterms:created xsi:type="dcterms:W3CDTF">2010-01-12T05:42:54Z</dcterms:created>
  <dcterms:modified xsi:type="dcterms:W3CDTF">2017-03-27T12:32:10Z</dcterms:modified>
</cp:coreProperties>
</file>