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7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8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0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시험용 접속정보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 smtClean="0"/>
              <a:t>개발담당</a:t>
            </a:r>
            <a:r>
              <a:rPr lang="ko-KR" altLang="en-US" sz="2400" dirty="0"/>
              <a:t>자</a:t>
            </a:r>
            <a:r>
              <a:rPr lang="en-US" altLang="ko-KR" sz="2400" dirty="0" smtClean="0"/>
              <a:t>1]</a:t>
            </a:r>
          </a:p>
          <a:p>
            <a:pPr marL="0" indent="0">
              <a:buNone/>
            </a:pPr>
            <a:r>
              <a:rPr lang="en-US" altLang="ko-KR" sz="2400" dirty="0" smtClean="0"/>
              <a:t>ID : devuser1 PW:1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개발담당자</a:t>
            </a:r>
            <a:r>
              <a:rPr lang="en-US" altLang="ko-KR" sz="2400" dirty="0" smtClean="0"/>
              <a:t>2]</a:t>
            </a:r>
          </a:p>
          <a:p>
            <a:pPr marL="0" indent="0">
              <a:buNone/>
            </a:pPr>
            <a:r>
              <a:rPr lang="en-US" altLang="ko-KR" sz="2400" dirty="0" smtClean="0"/>
              <a:t>ID : devuser2 PW:1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시작담당자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출고담당자</a:t>
            </a:r>
            <a:r>
              <a:rPr lang="en-US" altLang="ko-KR" sz="2400" dirty="0" smtClean="0"/>
              <a:t>)]</a:t>
            </a:r>
          </a:p>
          <a:p>
            <a:pPr marL="0" indent="0">
              <a:buNone/>
            </a:pPr>
            <a:r>
              <a:rPr lang="en-US" altLang="ko-KR" sz="2400" dirty="0" smtClean="0"/>
              <a:t>ID : </a:t>
            </a:r>
            <a:r>
              <a:rPr lang="en-US" altLang="ko-KR" sz="2400" dirty="0" err="1" smtClean="0"/>
              <a:t>shipuser</a:t>
            </a:r>
            <a:r>
              <a:rPr lang="en-US" altLang="ko-KR" sz="2400" dirty="0" smtClean="0"/>
              <a:t> PW:1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89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시스템의 </a:t>
            </a:r>
            <a:r>
              <a:rPr lang="en-US" altLang="ko-KR" dirty="0" smtClean="0"/>
              <a:t>State Machine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1" y="1216567"/>
            <a:ext cx="7618746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1066" y="4221088"/>
            <a:ext cx="84949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STATE 1 : </a:t>
            </a:r>
            <a:r>
              <a:rPr lang="ko-KR" altLang="en-US" sz="1400" dirty="0"/>
              <a:t>요청서 </a:t>
            </a:r>
            <a:r>
              <a:rPr lang="ko-KR" altLang="en-US" sz="1400" dirty="0" err="1"/>
              <a:t>작성중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개발담당자가 부품리스트를 추가삭제 및 수량변경 할 수 있음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                </a:t>
            </a:r>
            <a:r>
              <a:rPr lang="ko-KR" altLang="en-US" sz="1400" dirty="0" err="1"/>
              <a:t>출고요청하면</a:t>
            </a:r>
            <a:r>
              <a:rPr lang="ko-KR" altLang="en-US" sz="1400" dirty="0"/>
              <a:t> 출고담당자에게 작성내용이 넘어감</a:t>
            </a:r>
            <a:br>
              <a:rPr lang="ko-KR" altLang="en-US" sz="1400" dirty="0"/>
            </a:br>
            <a:r>
              <a:rPr lang="ko-KR" altLang="en-US" sz="1400" dirty="0"/>
              <a:t>                부품수량 </a:t>
            </a:r>
            <a:r>
              <a:rPr lang="ko-KR" altLang="en-US" sz="1400" dirty="0" err="1"/>
              <a:t>여러건을</a:t>
            </a:r>
            <a:r>
              <a:rPr lang="ko-KR" altLang="en-US" sz="1400" dirty="0"/>
              <a:t> 출고요청 </a:t>
            </a:r>
            <a:r>
              <a:rPr lang="en-US" altLang="ko-KR" sz="1400" dirty="0"/>
              <a:t>1</a:t>
            </a:r>
            <a:r>
              <a:rPr lang="ko-KR" altLang="en-US" sz="1400" dirty="0"/>
              <a:t>건으로 진행할 수 있음</a:t>
            </a:r>
          </a:p>
          <a:p>
            <a:r>
              <a:rPr lang="en-US" altLang="ko-KR" sz="1400" dirty="0"/>
              <a:t>STATE 2 : </a:t>
            </a:r>
            <a:r>
              <a:rPr lang="ko-KR" altLang="en-US" sz="1400" dirty="0" err="1"/>
              <a:t>합의요청중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동료개발자가 승인해야 </a:t>
            </a:r>
            <a:r>
              <a:rPr lang="ko-KR" altLang="en-US" sz="1400" dirty="0" err="1"/>
              <a:t>출고진행함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승인시</a:t>
            </a:r>
            <a:r>
              <a:rPr lang="ko-KR" altLang="en-US" sz="1400" dirty="0"/>
              <a:t> 출고담당자에게 리스트가 넘어감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STATE 3 : </a:t>
            </a:r>
            <a:r>
              <a:rPr lang="ko-KR" altLang="en-US" sz="1400" dirty="0" err="1"/>
              <a:t>출고접수중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출고담당자가 확인하고 프린트를 </a:t>
            </a:r>
            <a:r>
              <a:rPr lang="ko-KR" altLang="en-US" sz="1400" dirty="0" err="1"/>
              <a:t>해야함</a:t>
            </a:r>
            <a:endParaRPr lang="ko-KR" altLang="en-US" sz="1400" dirty="0"/>
          </a:p>
          <a:p>
            <a:r>
              <a:rPr lang="en-US" altLang="ko-KR" sz="1400" dirty="0"/>
              <a:t>STATE 4 : </a:t>
            </a:r>
            <a:r>
              <a:rPr lang="ko-KR" altLang="en-US" sz="1400" dirty="0"/>
              <a:t>출고접수완료 </a:t>
            </a:r>
            <a:r>
              <a:rPr lang="en-US" altLang="ko-KR" sz="1400" dirty="0"/>
              <a:t>- </a:t>
            </a:r>
            <a:r>
              <a:rPr lang="ko-KR" altLang="en-US" sz="1400" dirty="0"/>
              <a:t>출고담당자가 </a:t>
            </a:r>
            <a:r>
              <a:rPr lang="ko-KR" altLang="en-US" sz="1400" dirty="0" err="1"/>
              <a:t>출고완료후</a:t>
            </a:r>
            <a:r>
              <a:rPr lang="ko-KR" altLang="en-US" sz="1400" dirty="0"/>
              <a:t> 출고완료 버튼을 눌러야 함</a:t>
            </a:r>
          </a:p>
          <a:p>
            <a:r>
              <a:rPr lang="en-US" altLang="ko-KR" sz="1400" dirty="0"/>
              <a:t>STATE 5 : </a:t>
            </a:r>
            <a:r>
              <a:rPr lang="ko-KR" altLang="en-US" sz="1400" dirty="0"/>
              <a:t>출고완료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모든작업이</a:t>
            </a:r>
            <a:r>
              <a:rPr lang="ko-KR" altLang="en-US" sz="1400" dirty="0"/>
              <a:t> 완료된 상태</a:t>
            </a:r>
          </a:p>
          <a:p>
            <a:r>
              <a:rPr lang="en-US" altLang="ko-KR" sz="1400" dirty="0"/>
              <a:t>STATE 6 : </a:t>
            </a:r>
            <a:r>
              <a:rPr lang="ko-KR" altLang="en-US" sz="1400" dirty="0"/>
              <a:t>반려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모든작업이</a:t>
            </a:r>
            <a:r>
              <a:rPr lang="ko-KR" altLang="en-US" sz="1400" dirty="0"/>
              <a:t> 완료된 상태</a:t>
            </a:r>
          </a:p>
        </p:txBody>
      </p:sp>
    </p:spTree>
    <p:extLst>
      <p:ext uri="{BB962C8B-B14F-4D97-AF65-F5344CB8AC3E}">
        <p14:creationId xmlns:p14="http://schemas.microsoft.com/office/powerpoint/2010/main" val="91253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회원가입후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1175"/>
            <a:ext cx="9144000" cy="264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6156176" y="1340768"/>
            <a:ext cx="360040" cy="440407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56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3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시험용 접속정보</vt:lpstr>
      <vt:lpstr>시스템의 State Machine</vt:lpstr>
      <vt:lpstr>회원가입후 첫화면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8</cp:revision>
  <dcterms:created xsi:type="dcterms:W3CDTF">2016-10-13T16:06:23Z</dcterms:created>
  <dcterms:modified xsi:type="dcterms:W3CDTF">2016-10-13T16:12:11Z</dcterms:modified>
</cp:coreProperties>
</file>