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9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2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2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D260-B241-430E-A2AF-C94CD0107B82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3A99-D326-41DC-BF6C-680C64D3A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17728" y="3244334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9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52930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△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1,3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2380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(SHA256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2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78475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4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3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80640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웹메일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미사용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검색창에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&gt; ( ) # &amp;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입력불가처리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시스템명령어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△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검색창에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입력불가처리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83345"/>
              </p:ext>
            </p:extLst>
          </p:nvPr>
        </p:nvGraphicFramePr>
        <p:xfrm>
          <a:off x="238125" y="764704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7181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86021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관리자용 별도 인터페이스 없음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369849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1270</Words>
  <Application>Microsoft Office PowerPoint</Application>
  <PresentationFormat>화면 슬라이드 쇼(4:3)</PresentationFormat>
  <Paragraphs>201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1</cp:revision>
  <dcterms:created xsi:type="dcterms:W3CDTF">2017-04-16T09:46:24Z</dcterms:created>
  <dcterms:modified xsi:type="dcterms:W3CDTF">2017-04-16T09:48:12Z</dcterms:modified>
</cp:coreProperties>
</file>