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90354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모듈적용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99382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34707</TotalTime>
  <Words>1345</Words>
  <Application>Microsoft Office PowerPoint</Application>
  <PresentationFormat>A4 용지(210x297mm)</PresentationFormat>
  <Paragraphs>242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622</cp:revision>
  <cp:lastPrinted>2011-06-24T05:54:08Z</cp:lastPrinted>
  <dcterms:created xsi:type="dcterms:W3CDTF">2010-01-12T05:42:54Z</dcterms:created>
  <dcterms:modified xsi:type="dcterms:W3CDTF">2017-03-25T15:06:48Z</dcterms:modified>
</cp:coreProperties>
</file>