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80062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모듈적용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6301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우클릭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금지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631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엑셀파일만 통과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파싱실패시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에러페이지 이동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인자입력받지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않음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9184"/>
              </p:ext>
            </p:extLst>
          </p:nvPr>
        </p:nvGraphicFramePr>
        <p:xfrm>
          <a:off x="238125" y="692696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사용되는 키는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회용으로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로그인처리중에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삭제함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6760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세션정리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Login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정보를 확인함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34766</TotalTime>
  <Words>1354</Words>
  <Application>Microsoft Office PowerPoint</Application>
  <PresentationFormat>A4 용지(210x297mm)</PresentationFormat>
  <Paragraphs>240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634</cp:revision>
  <cp:lastPrinted>2011-06-24T05:54:08Z</cp:lastPrinted>
  <dcterms:created xsi:type="dcterms:W3CDTF">2010-01-12T05:42:54Z</dcterms:created>
  <dcterms:modified xsi:type="dcterms:W3CDTF">2017-03-25T16:08:21Z</dcterms:modified>
</cp:coreProperties>
</file>