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 userDrawn="1"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7075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21546"/>
              </p:ext>
            </p:extLst>
          </p:nvPr>
        </p:nvGraphicFramePr>
        <p:xfrm>
          <a:off x="238125" y="642938"/>
          <a:ext cx="9429750" cy="5356538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안함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63396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중요정보없음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545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Framework</a:t>
                      </a:r>
                      <a:r>
                        <a:rPr lang="ko-KR" altLang="en-US" sz="1100" dirty="0" smtClean="0">
                          <a:latin typeface="+mj-lt"/>
                          <a:ea typeface="+mj-ea"/>
                        </a:rPr>
                        <a:t>에서 차단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파일업로드는 필요기능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파일다운로드는 필요기능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1210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49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17077</TotalTime>
  <Words>1342</Words>
  <Application>Microsoft Office PowerPoint</Application>
  <PresentationFormat>A4 용지(210x297mm)</PresentationFormat>
  <Paragraphs>244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608</cp:revision>
  <cp:lastPrinted>2011-06-24T05:54:08Z</cp:lastPrinted>
  <dcterms:created xsi:type="dcterms:W3CDTF">2010-01-12T05:42:54Z</dcterms:created>
  <dcterms:modified xsi:type="dcterms:W3CDTF">2017-03-09T11:55:47Z</dcterms:modified>
</cp:coreProperties>
</file>